
<file path=[Content_Types].xml><?xml version="1.0" encoding="utf-8"?>
<Types xmlns="http://schemas.openxmlformats.org/package/2006/content-types">
  <Default Extension="emf" ContentType="image/x-emf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85" r:id="rId3"/>
    <p:sldId id="283" r:id="rId4"/>
    <p:sldId id="260" r:id="rId5"/>
    <p:sldId id="277" r:id="rId6"/>
    <p:sldId id="262" r:id="rId7"/>
    <p:sldId id="281" r:id="rId8"/>
    <p:sldId id="292" r:id="rId9"/>
    <p:sldId id="286" r:id="rId10"/>
    <p:sldId id="271" r:id="rId11"/>
    <p:sldId id="293" r:id="rId12"/>
    <p:sldId id="294" r:id="rId13"/>
    <p:sldId id="295" r:id="rId14"/>
    <p:sldId id="296" r:id="rId15"/>
    <p:sldId id="297" r:id="rId16"/>
    <p:sldId id="269" r:id="rId17"/>
    <p:sldId id="298" r:id="rId18"/>
  </p:sldIdLst>
  <p:sldSz cx="12192000" cy="6858000"/>
  <p:notesSz cx="7010400" cy="9296400"/>
  <p:defaultTextStyle>
    <a:defPPr>
      <a:defRPr lang="en-US"/>
    </a:defPPr>
    <a:lvl1pPr marL="0" algn="l" defTabSz="68551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757" algn="l" defTabSz="68551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514" algn="l" defTabSz="68551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271" algn="l" defTabSz="68551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029" algn="l" defTabSz="68551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3786" algn="l" defTabSz="68551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6543" algn="l" defTabSz="68551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399300" algn="l" defTabSz="68551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2057" algn="l" defTabSz="68551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sen, Pam" initials="JP" lastIdx="9" clrIdx="0">
    <p:extLst>
      <p:ext uri="{19B8F6BF-5375-455C-9EA6-DF929625EA0E}">
        <p15:presenceInfo xmlns:p15="http://schemas.microsoft.com/office/powerpoint/2012/main" userId="S::pjansen@wm.com::fb06a7b7-9655-47de-9fbb-8307e386b8aa" providerId="AD"/>
      </p:ext>
    </p:extLst>
  </p:cmAuthor>
  <p:cmAuthor id="2" name="Stern, Karen (CA)" initials="SK(" lastIdx="2" clrIdx="1">
    <p:extLst>
      <p:ext uri="{19B8F6BF-5375-455C-9EA6-DF929625EA0E}">
        <p15:presenceInfo xmlns:p15="http://schemas.microsoft.com/office/powerpoint/2012/main" userId="S::kstern2@wm.com::69b7805f-4d33-478a-9e9b-972a77df4752" providerId="AD"/>
      </p:ext>
    </p:extLst>
  </p:cmAuthor>
  <p:cmAuthor id="3" name="Khajetoorians, Asteghik" initials="KA" lastIdx="10" clrIdx="2">
    <p:extLst>
      <p:ext uri="{19B8F6BF-5375-455C-9EA6-DF929625EA0E}">
        <p15:presenceInfo xmlns:p15="http://schemas.microsoft.com/office/powerpoint/2012/main" userId="S::akhajeto@wm.com::947f73b9-38f3-44d8-89eb-e734da9139dc" providerId="AD"/>
      </p:ext>
    </p:extLst>
  </p:cmAuthor>
  <p:cmAuthor id="4" name="Moulton, Susan" initials="MS" lastIdx="5" clrIdx="3">
    <p:extLst>
      <p:ext uri="{19B8F6BF-5375-455C-9EA6-DF929625EA0E}">
        <p15:presenceInfo xmlns:p15="http://schemas.microsoft.com/office/powerpoint/2012/main" userId="S::SMoulton@wm.com::06fb4aca-ee68-4afb-b1f7-7eb6eebe60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8A2E"/>
    <a:srgbClr val="E3FF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249" autoAdjust="0"/>
  </p:normalViewPr>
  <p:slideViewPr>
    <p:cSldViewPr snapToGrid="0">
      <p:cViewPr varScale="1">
        <p:scale>
          <a:sx n="68" d="100"/>
          <a:sy n="68" d="100"/>
        </p:scale>
        <p:origin x="2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sv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microsoft.com/office/2007/relationships/hdphoto" Target="../media/hdphoto1.wdp"/><Relationship Id="rId9" Type="http://schemas.openxmlformats.org/officeDocument/2006/relationships/image" Target="../media/image35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49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svg"/><Relationship Id="rId1" Type="http://schemas.openxmlformats.org/officeDocument/2006/relationships/image" Target="../media/image57.png"/><Relationship Id="rId6" Type="http://schemas.openxmlformats.org/officeDocument/2006/relationships/image" Target="../media/image62.svg"/><Relationship Id="rId5" Type="http://schemas.openxmlformats.org/officeDocument/2006/relationships/image" Target="../media/image61.png"/><Relationship Id="rId4" Type="http://schemas.openxmlformats.org/officeDocument/2006/relationships/image" Target="../media/image60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svg"/><Relationship Id="rId1" Type="http://schemas.openxmlformats.org/officeDocument/2006/relationships/image" Target="../media/image66.png"/><Relationship Id="rId6" Type="http://schemas.openxmlformats.org/officeDocument/2006/relationships/image" Target="../media/image71.svg"/><Relationship Id="rId5" Type="http://schemas.openxmlformats.org/officeDocument/2006/relationships/image" Target="../media/image70.png"/><Relationship Id="rId4" Type="http://schemas.openxmlformats.org/officeDocument/2006/relationships/image" Target="../media/image69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sv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svg"/><Relationship Id="rId1" Type="http://schemas.openxmlformats.org/officeDocument/2006/relationships/image" Target="../media/image85.png"/><Relationship Id="rId6" Type="http://schemas.openxmlformats.org/officeDocument/2006/relationships/image" Target="../media/image90.svg"/><Relationship Id="rId5" Type="http://schemas.openxmlformats.org/officeDocument/2006/relationships/image" Target="../media/image89.png"/><Relationship Id="rId10" Type="http://schemas.openxmlformats.org/officeDocument/2006/relationships/image" Target="../media/image94.svg"/><Relationship Id="rId4" Type="http://schemas.openxmlformats.org/officeDocument/2006/relationships/image" Target="../media/image88.svg"/><Relationship Id="rId9" Type="http://schemas.openxmlformats.org/officeDocument/2006/relationships/image" Target="../media/image9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sv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microsoft.com/office/2007/relationships/hdphoto" Target="../media/hdphoto1.wdp"/><Relationship Id="rId9" Type="http://schemas.openxmlformats.org/officeDocument/2006/relationships/image" Target="../media/image35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49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svg"/><Relationship Id="rId1" Type="http://schemas.openxmlformats.org/officeDocument/2006/relationships/image" Target="../media/image57.png"/><Relationship Id="rId6" Type="http://schemas.openxmlformats.org/officeDocument/2006/relationships/image" Target="../media/image62.svg"/><Relationship Id="rId5" Type="http://schemas.openxmlformats.org/officeDocument/2006/relationships/image" Target="../media/image61.png"/><Relationship Id="rId4" Type="http://schemas.openxmlformats.org/officeDocument/2006/relationships/image" Target="../media/image60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svg"/><Relationship Id="rId1" Type="http://schemas.openxmlformats.org/officeDocument/2006/relationships/image" Target="../media/image66.png"/><Relationship Id="rId6" Type="http://schemas.openxmlformats.org/officeDocument/2006/relationships/image" Target="../media/image71.svg"/><Relationship Id="rId5" Type="http://schemas.openxmlformats.org/officeDocument/2006/relationships/image" Target="../media/image70.png"/><Relationship Id="rId4" Type="http://schemas.openxmlformats.org/officeDocument/2006/relationships/image" Target="../media/image69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sv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svg"/><Relationship Id="rId1" Type="http://schemas.openxmlformats.org/officeDocument/2006/relationships/image" Target="../media/image85.png"/><Relationship Id="rId6" Type="http://schemas.openxmlformats.org/officeDocument/2006/relationships/image" Target="../media/image90.svg"/><Relationship Id="rId5" Type="http://schemas.openxmlformats.org/officeDocument/2006/relationships/image" Target="../media/image89.png"/><Relationship Id="rId10" Type="http://schemas.openxmlformats.org/officeDocument/2006/relationships/image" Target="../media/image94.svg"/><Relationship Id="rId4" Type="http://schemas.openxmlformats.org/officeDocument/2006/relationships/image" Target="../media/image88.svg"/><Relationship Id="rId9" Type="http://schemas.openxmlformats.org/officeDocument/2006/relationships/image" Target="../media/image9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83BFC5-07E3-4EE7-8B02-C2F3EB32E6E7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001F0EA-326E-46CB-8F1D-94BAA047B04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solidFill>
                <a:schemeClr val="tx2"/>
              </a:solidFill>
            </a:rPr>
            <a:t>Every stop linked to WM customer database</a:t>
          </a:r>
        </a:p>
      </dgm:t>
    </dgm:pt>
    <dgm:pt modelId="{5772A2B2-4FAF-4F52-9C3E-750185F6C629}" type="parTrans" cxnId="{1D1895C9-2641-4EFB-805E-CF227B2F0708}">
      <dgm:prSet/>
      <dgm:spPr/>
      <dgm:t>
        <a:bodyPr/>
        <a:lstStyle/>
        <a:p>
          <a:endParaRPr lang="en-US"/>
        </a:p>
      </dgm:t>
    </dgm:pt>
    <dgm:pt modelId="{706CD1B8-DC34-4251-929E-AD1E31755CB8}" type="sibTrans" cxnId="{1D1895C9-2641-4EFB-805E-CF227B2F0708}">
      <dgm:prSet/>
      <dgm:spPr/>
      <dgm:t>
        <a:bodyPr/>
        <a:lstStyle/>
        <a:p>
          <a:endParaRPr lang="en-US"/>
        </a:p>
      </dgm:t>
    </dgm:pt>
    <dgm:pt modelId="{6CAE0CA5-7BF1-42D0-AA55-B641AA43F2A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solidFill>
                <a:schemeClr val="tx2"/>
              </a:solidFill>
            </a:rPr>
            <a:t>Every cart lift and its contents captured on camera</a:t>
          </a:r>
        </a:p>
      </dgm:t>
    </dgm:pt>
    <dgm:pt modelId="{34970B45-B836-4742-9113-9CB6C7C3249D}" type="parTrans" cxnId="{0EE2B1F1-46F1-4A93-AC43-7836C7105B08}">
      <dgm:prSet/>
      <dgm:spPr/>
      <dgm:t>
        <a:bodyPr/>
        <a:lstStyle/>
        <a:p>
          <a:endParaRPr lang="en-US"/>
        </a:p>
      </dgm:t>
    </dgm:pt>
    <dgm:pt modelId="{96FAE60F-CCD4-4EA2-B6FF-29B9DF782957}" type="sibTrans" cxnId="{0EE2B1F1-46F1-4A93-AC43-7836C7105B08}">
      <dgm:prSet/>
      <dgm:spPr/>
      <dgm:t>
        <a:bodyPr/>
        <a:lstStyle/>
        <a:p>
          <a:endParaRPr lang="en-US"/>
        </a:p>
      </dgm:t>
    </dgm:pt>
    <dgm:pt modelId="{174B3DA0-99F3-49DD-8C23-3E0DC686DE4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solidFill>
                <a:schemeClr val="tx2"/>
              </a:solidFill>
            </a:rPr>
            <a:t>Images audited for overage and contamination</a:t>
          </a:r>
        </a:p>
      </dgm:t>
    </dgm:pt>
    <dgm:pt modelId="{5D45B7BB-912F-4A36-B889-2EA0D7771B87}" type="parTrans" cxnId="{D7F4D462-17A3-45A8-B8C1-DEEF58E12533}">
      <dgm:prSet/>
      <dgm:spPr/>
      <dgm:t>
        <a:bodyPr/>
        <a:lstStyle/>
        <a:p>
          <a:endParaRPr lang="en-US"/>
        </a:p>
      </dgm:t>
    </dgm:pt>
    <dgm:pt modelId="{3AE269B2-4298-4BEB-A5E0-A716A9688774}" type="sibTrans" cxnId="{D7F4D462-17A3-45A8-B8C1-DEEF58E12533}">
      <dgm:prSet/>
      <dgm:spPr/>
      <dgm:t>
        <a:bodyPr/>
        <a:lstStyle/>
        <a:p>
          <a:endParaRPr lang="en-US"/>
        </a:p>
      </dgm:t>
    </dgm:pt>
    <dgm:pt modelId="{5FE90840-C7D1-4292-8001-D2CF8A5B7D4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solidFill>
                <a:schemeClr val="tx2"/>
              </a:solidFill>
            </a:rPr>
            <a:t>Notification &amp; education sent to customer</a:t>
          </a:r>
        </a:p>
      </dgm:t>
    </dgm:pt>
    <dgm:pt modelId="{DADB3B6F-C6C7-4CF2-B592-DD52380924AC}" type="parTrans" cxnId="{34D769BA-A1BA-4322-B672-8424DE6AE824}">
      <dgm:prSet/>
      <dgm:spPr/>
      <dgm:t>
        <a:bodyPr/>
        <a:lstStyle/>
        <a:p>
          <a:endParaRPr lang="en-US"/>
        </a:p>
      </dgm:t>
    </dgm:pt>
    <dgm:pt modelId="{39A17038-C36D-4420-BDDB-EF0DDB1218BB}" type="sibTrans" cxnId="{34D769BA-A1BA-4322-B672-8424DE6AE824}">
      <dgm:prSet/>
      <dgm:spPr/>
      <dgm:t>
        <a:bodyPr/>
        <a:lstStyle/>
        <a:p>
          <a:endParaRPr lang="en-US"/>
        </a:p>
      </dgm:t>
    </dgm:pt>
    <dgm:pt modelId="{C6FA2CDC-07A8-40F1-8153-11C016853E1A}" type="pres">
      <dgm:prSet presAssocID="{B183BFC5-07E3-4EE7-8B02-C2F3EB32E6E7}" presName="root" presStyleCnt="0">
        <dgm:presLayoutVars>
          <dgm:dir/>
          <dgm:resizeHandles val="exact"/>
        </dgm:presLayoutVars>
      </dgm:prSet>
      <dgm:spPr/>
    </dgm:pt>
    <dgm:pt modelId="{A6AD03F4-E832-4C92-96F2-CBDE73B77D97}" type="pres">
      <dgm:prSet presAssocID="{4001F0EA-326E-46CB-8F1D-94BAA047B04E}" presName="compNode" presStyleCnt="0"/>
      <dgm:spPr/>
    </dgm:pt>
    <dgm:pt modelId="{C4BAEC45-946F-4568-ABA1-5ECEDDB54579}" type="pres">
      <dgm:prSet presAssocID="{4001F0EA-326E-46CB-8F1D-94BAA047B04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 with pin"/>
        </a:ext>
      </dgm:extLst>
    </dgm:pt>
    <dgm:pt modelId="{C1A53599-CFA7-4942-BB30-B78C62C4C44B}" type="pres">
      <dgm:prSet presAssocID="{4001F0EA-326E-46CB-8F1D-94BAA047B04E}" presName="spaceRect" presStyleCnt="0"/>
      <dgm:spPr/>
    </dgm:pt>
    <dgm:pt modelId="{50843BEA-EC28-425E-B03B-6BB542AA71A8}" type="pres">
      <dgm:prSet presAssocID="{4001F0EA-326E-46CB-8F1D-94BAA047B04E}" presName="textRect" presStyleLbl="revTx" presStyleIdx="0" presStyleCnt="4">
        <dgm:presLayoutVars>
          <dgm:chMax val="1"/>
          <dgm:chPref val="1"/>
        </dgm:presLayoutVars>
      </dgm:prSet>
      <dgm:spPr/>
    </dgm:pt>
    <dgm:pt modelId="{57923489-419D-4860-ABD4-42C7C5851142}" type="pres">
      <dgm:prSet presAssocID="{706CD1B8-DC34-4251-929E-AD1E31755CB8}" presName="sibTrans" presStyleCnt="0"/>
      <dgm:spPr/>
    </dgm:pt>
    <dgm:pt modelId="{E4258B89-69B5-4B41-9C5C-11CD818A0CF5}" type="pres">
      <dgm:prSet presAssocID="{6CAE0CA5-7BF1-42D0-AA55-B641AA43F2A0}" presName="compNode" presStyleCnt="0"/>
      <dgm:spPr/>
    </dgm:pt>
    <dgm:pt modelId="{0DCDC095-3EE1-47AF-9B14-B80C2E77A7A4}" type="pres">
      <dgm:prSet presAssocID="{6CAE0CA5-7BF1-42D0-AA55-B641AA43F2A0}" presName="iconRect" presStyleLbl="node1" presStyleIdx="1" presStyleCnt="4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curity camera"/>
        </a:ext>
      </dgm:extLst>
    </dgm:pt>
    <dgm:pt modelId="{64FED981-AA9C-47AC-810E-FD794BEA9ED3}" type="pres">
      <dgm:prSet presAssocID="{6CAE0CA5-7BF1-42D0-AA55-B641AA43F2A0}" presName="spaceRect" presStyleCnt="0"/>
      <dgm:spPr/>
    </dgm:pt>
    <dgm:pt modelId="{7DC24479-00D2-4C48-A247-C6321FF09E9F}" type="pres">
      <dgm:prSet presAssocID="{6CAE0CA5-7BF1-42D0-AA55-B641AA43F2A0}" presName="textRect" presStyleLbl="revTx" presStyleIdx="1" presStyleCnt="4" custLinFactNeighborX="-77" custLinFactNeighborY="-2004">
        <dgm:presLayoutVars>
          <dgm:chMax val="1"/>
          <dgm:chPref val="1"/>
        </dgm:presLayoutVars>
      </dgm:prSet>
      <dgm:spPr/>
    </dgm:pt>
    <dgm:pt modelId="{B7146614-5615-424E-ACE1-E46FE30B484F}" type="pres">
      <dgm:prSet presAssocID="{96FAE60F-CCD4-4EA2-B6FF-29B9DF782957}" presName="sibTrans" presStyleCnt="0"/>
      <dgm:spPr/>
    </dgm:pt>
    <dgm:pt modelId="{1CDF0B26-5561-4ED4-BDFC-5B77776162F2}" type="pres">
      <dgm:prSet presAssocID="{174B3DA0-99F3-49DD-8C23-3E0DC686DE49}" presName="compNode" presStyleCnt="0"/>
      <dgm:spPr/>
    </dgm:pt>
    <dgm:pt modelId="{BB2B4A6D-3D15-4B4F-B3BA-B17D9589DCD2}" type="pres">
      <dgm:prSet presAssocID="{174B3DA0-99F3-49DD-8C23-3E0DC686DE49}" presName="iconRect" presStyleLbl="node1" presStyleIdx="2" presStyleCnt="4" custScaleX="103470" custScaleY="104897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 l="-1000" r="-1000"/>
          </a:stretch>
        </a:blipFill>
        <a:ln>
          <a:noFill/>
        </a:ln>
      </dgm:spPr>
    </dgm:pt>
    <dgm:pt modelId="{8DCBF6F9-03DB-47DC-B1E5-26EE673013BB}" type="pres">
      <dgm:prSet presAssocID="{174B3DA0-99F3-49DD-8C23-3E0DC686DE49}" presName="spaceRect" presStyleCnt="0"/>
      <dgm:spPr/>
    </dgm:pt>
    <dgm:pt modelId="{8F93C770-429F-4B0E-9961-2668526A4106}" type="pres">
      <dgm:prSet presAssocID="{174B3DA0-99F3-49DD-8C23-3E0DC686DE49}" presName="textRect" presStyleLbl="revTx" presStyleIdx="2" presStyleCnt="4">
        <dgm:presLayoutVars>
          <dgm:chMax val="1"/>
          <dgm:chPref val="1"/>
        </dgm:presLayoutVars>
      </dgm:prSet>
      <dgm:spPr/>
    </dgm:pt>
    <dgm:pt modelId="{4D697213-537E-44DC-B3CF-3D36B28BBBB6}" type="pres">
      <dgm:prSet presAssocID="{3AE269B2-4298-4BEB-A5E0-A716A9688774}" presName="sibTrans" presStyleCnt="0"/>
      <dgm:spPr/>
    </dgm:pt>
    <dgm:pt modelId="{26268A15-3FD5-4824-9F19-25C08AB5B7E7}" type="pres">
      <dgm:prSet presAssocID="{5FE90840-C7D1-4292-8001-D2CF8A5B7D44}" presName="compNode" presStyleCnt="0"/>
      <dgm:spPr/>
    </dgm:pt>
    <dgm:pt modelId="{E9614787-D3AA-49E8-911C-8A0A632FA7B6}" type="pres">
      <dgm:prSet presAssocID="{5FE90840-C7D1-4292-8001-D2CF8A5B7D44}" presName="iconRect" presStyleLbl="node1" presStyleIdx="3" presStyleCnt="4"/>
      <dgm:spPr>
        <a:blipFill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0616E4CD-52DF-4263-98B0-4EEAA9B45FB5}" type="pres">
      <dgm:prSet presAssocID="{5FE90840-C7D1-4292-8001-D2CF8A5B7D44}" presName="spaceRect" presStyleCnt="0"/>
      <dgm:spPr/>
    </dgm:pt>
    <dgm:pt modelId="{9EC562ED-9F9E-4117-B3F3-2E1209928320}" type="pres">
      <dgm:prSet presAssocID="{5FE90840-C7D1-4292-8001-D2CF8A5B7D44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FBB1E0B-FB0F-4E66-B503-E81A1000BA3A}" type="presOf" srcId="{5FE90840-C7D1-4292-8001-D2CF8A5B7D44}" destId="{9EC562ED-9F9E-4117-B3F3-2E1209928320}" srcOrd="0" destOrd="0" presId="urn:microsoft.com/office/officeart/2018/2/layout/IconLabelList"/>
    <dgm:cxn modelId="{429C902A-479B-4DAF-81A8-DFE74FC0D19A}" type="presOf" srcId="{B183BFC5-07E3-4EE7-8B02-C2F3EB32E6E7}" destId="{C6FA2CDC-07A8-40F1-8153-11C016853E1A}" srcOrd="0" destOrd="0" presId="urn:microsoft.com/office/officeart/2018/2/layout/IconLabelList"/>
    <dgm:cxn modelId="{578FF43F-55D1-4278-9943-A272DF06068F}" type="presOf" srcId="{6CAE0CA5-7BF1-42D0-AA55-B641AA43F2A0}" destId="{7DC24479-00D2-4C48-A247-C6321FF09E9F}" srcOrd="0" destOrd="0" presId="urn:microsoft.com/office/officeart/2018/2/layout/IconLabelList"/>
    <dgm:cxn modelId="{ADF7005C-FE80-4D71-AD01-4A4B37406422}" type="presOf" srcId="{4001F0EA-326E-46CB-8F1D-94BAA047B04E}" destId="{50843BEA-EC28-425E-B03B-6BB542AA71A8}" srcOrd="0" destOrd="0" presId="urn:microsoft.com/office/officeart/2018/2/layout/IconLabelList"/>
    <dgm:cxn modelId="{D7F4D462-17A3-45A8-B8C1-DEEF58E12533}" srcId="{B183BFC5-07E3-4EE7-8B02-C2F3EB32E6E7}" destId="{174B3DA0-99F3-49DD-8C23-3E0DC686DE49}" srcOrd="2" destOrd="0" parTransId="{5D45B7BB-912F-4A36-B889-2EA0D7771B87}" sibTransId="{3AE269B2-4298-4BEB-A5E0-A716A9688774}"/>
    <dgm:cxn modelId="{66251C49-E9B6-4D28-8C0E-237E05B33DAD}" type="presOf" srcId="{174B3DA0-99F3-49DD-8C23-3E0DC686DE49}" destId="{8F93C770-429F-4B0E-9961-2668526A4106}" srcOrd="0" destOrd="0" presId="urn:microsoft.com/office/officeart/2018/2/layout/IconLabelList"/>
    <dgm:cxn modelId="{34D769BA-A1BA-4322-B672-8424DE6AE824}" srcId="{B183BFC5-07E3-4EE7-8B02-C2F3EB32E6E7}" destId="{5FE90840-C7D1-4292-8001-D2CF8A5B7D44}" srcOrd="3" destOrd="0" parTransId="{DADB3B6F-C6C7-4CF2-B592-DD52380924AC}" sibTransId="{39A17038-C36D-4420-BDDB-EF0DDB1218BB}"/>
    <dgm:cxn modelId="{1D1895C9-2641-4EFB-805E-CF227B2F0708}" srcId="{B183BFC5-07E3-4EE7-8B02-C2F3EB32E6E7}" destId="{4001F0EA-326E-46CB-8F1D-94BAA047B04E}" srcOrd="0" destOrd="0" parTransId="{5772A2B2-4FAF-4F52-9C3E-750185F6C629}" sibTransId="{706CD1B8-DC34-4251-929E-AD1E31755CB8}"/>
    <dgm:cxn modelId="{0EE2B1F1-46F1-4A93-AC43-7836C7105B08}" srcId="{B183BFC5-07E3-4EE7-8B02-C2F3EB32E6E7}" destId="{6CAE0CA5-7BF1-42D0-AA55-B641AA43F2A0}" srcOrd="1" destOrd="0" parTransId="{34970B45-B836-4742-9113-9CB6C7C3249D}" sibTransId="{96FAE60F-CCD4-4EA2-B6FF-29B9DF782957}"/>
    <dgm:cxn modelId="{F7649D64-B276-4774-B25E-33FFD91590D3}" type="presParOf" srcId="{C6FA2CDC-07A8-40F1-8153-11C016853E1A}" destId="{A6AD03F4-E832-4C92-96F2-CBDE73B77D97}" srcOrd="0" destOrd="0" presId="urn:microsoft.com/office/officeart/2018/2/layout/IconLabelList"/>
    <dgm:cxn modelId="{2FDECE36-9C48-416D-86A6-528AE8E9B572}" type="presParOf" srcId="{A6AD03F4-E832-4C92-96F2-CBDE73B77D97}" destId="{C4BAEC45-946F-4568-ABA1-5ECEDDB54579}" srcOrd="0" destOrd="0" presId="urn:microsoft.com/office/officeart/2018/2/layout/IconLabelList"/>
    <dgm:cxn modelId="{061D1705-DC0E-4272-A11E-4929AEAF08BF}" type="presParOf" srcId="{A6AD03F4-E832-4C92-96F2-CBDE73B77D97}" destId="{C1A53599-CFA7-4942-BB30-B78C62C4C44B}" srcOrd="1" destOrd="0" presId="urn:microsoft.com/office/officeart/2018/2/layout/IconLabelList"/>
    <dgm:cxn modelId="{D0C00061-CACC-4707-8ED9-183AFD7B9350}" type="presParOf" srcId="{A6AD03F4-E832-4C92-96F2-CBDE73B77D97}" destId="{50843BEA-EC28-425E-B03B-6BB542AA71A8}" srcOrd="2" destOrd="0" presId="urn:microsoft.com/office/officeart/2018/2/layout/IconLabelList"/>
    <dgm:cxn modelId="{F4146C34-9D69-45E9-82D7-A500E11A62E0}" type="presParOf" srcId="{C6FA2CDC-07A8-40F1-8153-11C016853E1A}" destId="{57923489-419D-4860-ABD4-42C7C5851142}" srcOrd="1" destOrd="0" presId="urn:microsoft.com/office/officeart/2018/2/layout/IconLabelList"/>
    <dgm:cxn modelId="{33F49902-FBEE-4E48-94EE-A1140B291CAE}" type="presParOf" srcId="{C6FA2CDC-07A8-40F1-8153-11C016853E1A}" destId="{E4258B89-69B5-4B41-9C5C-11CD818A0CF5}" srcOrd="2" destOrd="0" presId="urn:microsoft.com/office/officeart/2018/2/layout/IconLabelList"/>
    <dgm:cxn modelId="{E43219F5-C9E0-4765-BD7E-224AAC3909A2}" type="presParOf" srcId="{E4258B89-69B5-4B41-9C5C-11CD818A0CF5}" destId="{0DCDC095-3EE1-47AF-9B14-B80C2E77A7A4}" srcOrd="0" destOrd="0" presId="urn:microsoft.com/office/officeart/2018/2/layout/IconLabelList"/>
    <dgm:cxn modelId="{6A6DD4F3-F829-4D5F-8868-B02841CDCF9A}" type="presParOf" srcId="{E4258B89-69B5-4B41-9C5C-11CD818A0CF5}" destId="{64FED981-AA9C-47AC-810E-FD794BEA9ED3}" srcOrd="1" destOrd="0" presId="urn:microsoft.com/office/officeart/2018/2/layout/IconLabelList"/>
    <dgm:cxn modelId="{3502A9BE-B4B3-41F8-B404-51544544FE21}" type="presParOf" srcId="{E4258B89-69B5-4B41-9C5C-11CD818A0CF5}" destId="{7DC24479-00D2-4C48-A247-C6321FF09E9F}" srcOrd="2" destOrd="0" presId="urn:microsoft.com/office/officeart/2018/2/layout/IconLabelList"/>
    <dgm:cxn modelId="{2CB9DF68-4A9E-4B08-AEA5-97460312427B}" type="presParOf" srcId="{C6FA2CDC-07A8-40F1-8153-11C016853E1A}" destId="{B7146614-5615-424E-ACE1-E46FE30B484F}" srcOrd="3" destOrd="0" presId="urn:microsoft.com/office/officeart/2018/2/layout/IconLabelList"/>
    <dgm:cxn modelId="{1DEA2F20-A0F9-4C50-A2C4-ADBCF206E74A}" type="presParOf" srcId="{C6FA2CDC-07A8-40F1-8153-11C016853E1A}" destId="{1CDF0B26-5561-4ED4-BDFC-5B77776162F2}" srcOrd="4" destOrd="0" presId="urn:microsoft.com/office/officeart/2018/2/layout/IconLabelList"/>
    <dgm:cxn modelId="{3B912DEE-EDDF-46C1-B6C0-6CFDC973FE34}" type="presParOf" srcId="{1CDF0B26-5561-4ED4-BDFC-5B77776162F2}" destId="{BB2B4A6D-3D15-4B4F-B3BA-B17D9589DCD2}" srcOrd="0" destOrd="0" presId="urn:microsoft.com/office/officeart/2018/2/layout/IconLabelList"/>
    <dgm:cxn modelId="{0702BADD-7958-457C-9617-D932C57A183F}" type="presParOf" srcId="{1CDF0B26-5561-4ED4-BDFC-5B77776162F2}" destId="{8DCBF6F9-03DB-47DC-B1E5-26EE673013BB}" srcOrd="1" destOrd="0" presId="urn:microsoft.com/office/officeart/2018/2/layout/IconLabelList"/>
    <dgm:cxn modelId="{42EFDC83-D9F0-49CF-8DA2-35717735705F}" type="presParOf" srcId="{1CDF0B26-5561-4ED4-BDFC-5B77776162F2}" destId="{8F93C770-429F-4B0E-9961-2668526A4106}" srcOrd="2" destOrd="0" presId="urn:microsoft.com/office/officeart/2018/2/layout/IconLabelList"/>
    <dgm:cxn modelId="{DAB464F4-AA1C-4A3D-B497-6B5F8649EBFC}" type="presParOf" srcId="{C6FA2CDC-07A8-40F1-8153-11C016853E1A}" destId="{4D697213-537E-44DC-B3CF-3D36B28BBBB6}" srcOrd="5" destOrd="0" presId="urn:microsoft.com/office/officeart/2018/2/layout/IconLabelList"/>
    <dgm:cxn modelId="{F5A3C8A2-477E-4C54-A206-09AD606D84BE}" type="presParOf" srcId="{C6FA2CDC-07A8-40F1-8153-11C016853E1A}" destId="{26268A15-3FD5-4824-9F19-25C08AB5B7E7}" srcOrd="6" destOrd="0" presId="urn:microsoft.com/office/officeart/2018/2/layout/IconLabelList"/>
    <dgm:cxn modelId="{D49D159D-563A-4D0C-9596-ECC472DAB39B}" type="presParOf" srcId="{26268A15-3FD5-4824-9F19-25C08AB5B7E7}" destId="{E9614787-D3AA-49E8-911C-8A0A632FA7B6}" srcOrd="0" destOrd="0" presId="urn:microsoft.com/office/officeart/2018/2/layout/IconLabelList"/>
    <dgm:cxn modelId="{5FC7060C-3495-4FCF-83CB-229B3E4A3705}" type="presParOf" srcId="{26268A15-3FD5-4824-9F19-25C08AB5B7E7}" destId="{0616E4CD-52DF-4263-98B0-4EEAA9B45FB5}" srcOrd="1" destOrd="0" presId="urn:microsoft.com/office/officeart/2018/2/layout/IconLabelList"/>
    <dgm:cxn modelId="{69431966-5D2A-441A-AB83-11F63C184369}" type="presParOf" srcId="{26268A15-3FD5-4824-9F19-25C08AB5B7E7}" destId="{9EC562ED-9F9E-4117-B3F3-2E1209928320}" srcOrd="2" destOrd="0" presId="urn:microsoft.com/office/officeart/2018/2/layout/IconLabel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88DCBC-B488-44BE-9B32-5415D0FE8588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FD5ED12E-DFF7-44FF-A6C1-F4D0148E2D3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solidFill>
                <a:schemeClr val="tx2"/>
              </a:solidFill>
            </a:rPr>
            <a:t>Proactive Customer Service</a:t>
          </a:r>
        </a:p>
      </dgm:t>
    </dgm:pt>
    <dgm:pt modelId="{34501677-D48A-4757-883E-6B055DE4FEE1}" type="parTrans" cxnId="{98E3E11B-BB8C-41F1-96BD-10992269A1AB}">
      <dgm:prSet/>
      <dgm:spPr/>
      <dgm:t>
        <a:bodyPr/>
        <a:lstStyle/>
        <a:p>
          <a:endParaRPr lang="en-US"/>
        </a:p>
      </dgm:t>
    </dgm:pt>
    <dgm:pt modelId="{6C9E9025-EBAD-4D2C-9407-5A0371C31799}" type="sibTrans" cxnId="{98E3E11B-BB8C-41F1-96BD-10992269A1AB}">
      <dgm:prSet/>
      <dgm:spPr/>
      <dgm:t>
        <a:bodyPr/>
        <a:lstStyle/>
        <a:p>
          <a:endParaRPr lang="en-US"/>
        </a:p>
      </dgm:t>
    </dgm:pt>
    <dgm:pt modelId="{C7682C2C-A72D-4032-8E6A-61DC44A58D4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solidFill>
                <a:schemeClr val="tx2"/>
              </a:solidFill>
            </a:rPr>
            <a:t>Facilitates Compliance with SB1383</a:t>
          </a:r>
        </a:p>
      </dgm:t>
    </dgm:pt>
    <dgm:pt modelId="{9F4A23BB-31CB-48E1-AA25-01827ABDD25A}" type="parTrans" cxnId="{D9578ABF-5530-40E2-A59E-FB24EA5959CF}">
      <dgm:prSet/>
      <dgm:spPr/>
      <dgm:t>
        <a:bodyPr/>
        <a:lstStyle/>
        <a:p>
          <a:endParaRPr lang="en-US"/>
        </a:p>
      </dgm:t>
    </dgm:pt>
    <dgm:pt modelId="{B7491C8A-2BC1-4395-AFEC-A23791C4C02B}" type="sibTrans" cxnId="{D9578ABF-5530-40E2-A59E-FB24EA5959CF}">
      <dgm:prSet/>
      <dgm:spPr/>
      <dgm:t>
        <a:bodyPr/>
        <a:lstStyle/>
        <a:p>
          <a:endParaRPr lang="en-US"/>
        </a:p>
      </dgm:t>
    </dgm:pt>
    <dgm:pt modelId="{1BEEA453-FA66-42C1-A12A-74F959CF1EE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solidFill>
                <a:schemeClr val="tx2"/>
              </a:solidFill>
            </a:rPr>
            <a:t>County Beautification &amp; Litter Abatement</a:t>
          </a:r>
        </a:p>
      </dgm:t>
    </dgm:pt>
    <dgm:pt modelId="{84A5E550-A7D5-4138-8B6C-803C003D03E6}" type="parTrans" cxnId="{F11F3631-1067-444B-8DAC-EAC061FB9B83}">
      <dgm:prSet/>
      <dgm:spPr/>
      <dgm:t>
        <a:bodyPr/>
        <a:lstStyle/>
        <a:p>
          <a:endParaRPr lang="en-US"/>
        </a:p>
      </dgm:t>
    </dgm:pt>
    <dgm:pt modelId="{6F2442BD-A77E-4F4E-9A24-6A36B5487E9B}" type="sibTrans" cxnId="{F11F3631-1067-444B-8DAC-EAC061FB9B83}">
      <dgm:prSet/>
      <dgm:spPr/>
      <dgm:t>
        <a:bodyPr/>
        <a:lstStyle/>
        <a:p>
          <a:endParaRPr lang="en-US"/>
        </a:p>
      </dgm:t>
    </dgm:pt>
    <dgm:pt modelId="{1B010F0D-C792-495D-A24D-3178AFDDB0C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solidFill>
                <a:schemeClr val="tx2"/>
              </a:solidFill>
            </a:rPr>
            <a:t>Audits Billing and Service Levels</a:t>
          </a:r>
        </a:p>
      </dgm:t>
    </dgm:pt>
    <dgm:pt modelId="{CC9DF4AF-523A-49C8-BB98-F3E9E4BFA91A}" type="parTrans" cxnId="{0C8520D2-0D2A-44A0-ADD4-8BBC0B2FC34F}">
      <dgm:prSet/>
      <dgm:spPr/>
      <dgm:t>
        <a:bodyPr/>
        <a:lstStyle/>
        <a:p>
          <a:endParaRPr lang="en-US"/>
        </a:p>
      </dgm:t>
    </dgm:pt>
    <dgm:pt modelId="{84859ACC-E7DE-4C9F-BD7C-063866AFF2BB}" type="sibTrans" cxnId="{0C8520D2-0D2A-44A0-ADD4-8BBC0B2FC34F}">
      <dgm:prSet/>
      <dgm:spPr/>
      <dgm:t>
        <a:bodyPr/>
        <a:lstStyle/>
        <a:p>
          <a:endParaRPr lang="en-US"/>
        </a:p>
      </dgm:t>
    </dgm:pt>
    <dgm:pt modelId="{9243B462-984D-4B12-B630-69FBD7836B3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solidFill>
                <a:schemeClr val="tx2"/>
              </a:solidFill>
            </a:rPr>
            <a:t>Service Verification </a:t>
          </a:r>
        </a:p>
      </dgm:t>
    </dgm:pt>
    <dgm:pt modelId="{5BE043F7-490D-4165-B104-3CC636762746}" type="parTrans" cxnId="{D95C7487-9C07-4A85-9365-A90AAFEF681A}">
      <dgm:prSet/>
      <dgm:spPr/>
      <dgm:t>
        <a:bodyPr/>
        <a:lstStyle/>
        <a:p>
          <a:endParaRPr lang="en-US"/>
        </a:p>
      </dgm:t>
    </dgm:pt>
    <dgm:pt modelId="{05BC382D-E535-461E-99CC-B95849C40EEF}" type="sibTrans" cxnId="{D95C7487-9C07-4A85-9365-A90AAFEF681A}">
      <dgm:prSet/>
      <dgm:spPr/>
      <dgm:t>
        <a:bodyPr/>
        <a:lstStyle/>
        <a:p>
          <a:endParaRPr lang="en-US"/>
        </a:p>
      </dgm:t>
    </dgm:pt>
    <dgm:pt modelId="{2CBF3056-1EDE-4CF6-B141-21148AB64929}" type="pres">
      <dgm:prSet presAssocID="{2288DCBC-B488-44BE-9B32-5415D0FE8588}" presName="root" presStyleCnt="0">
        <dgm:presLayoutVars>
          <dgm:dir/>
          <dgm:resizeHandles val="exact"/>
        </dgm:presLayoutVars>
      </dgm:prSet>
      <dgm:spPr/>
    </dgm:pt>
    <dgm:pt modelId="{116E7ECC-D065-491D-8BD6-226E47BAAAC3}" type="pres">
      <dgm:prSet presAssocID="{9243B462-984D-4B12-B630-69FBD7836B3A}" presName="compNode" presStyleCnt="0"/>
      <dgm:spPr/>
    </dgm:pt>
    <dgm:pt modelId="{852EBB08-1056-4D26-B113-9DAAD1C0F06C}" type="pres">
      <dgm:prSet presAssocID="{9243B462-984D-4B12-B630-69FBD7836B3A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0FAE22A-9FEF-429C-A2F6-36A70BE79CF4}" type="pres">
      <dgm:prSet presAssocID="{9243B462-984D-4B12-B630-69FBD7836B3A}" presName="spaceRect" presStyleCnt="0"/>
      <dgm:spPr/>
    </dgm:pt>
    <dgm:pt modelId="{C3910D5B-45C0-4D77-81FF-41239B8F5476}" type="pres">
      <dgm:prSet presAssocID="{9243B462-984D-4B12-B630-69FBD7836B3A}" presName="textRect" presStyleLbl="revTx" presStyleIdx="0" presStyleCnt="5">
        <dgm:presLayoutVars>
          <dgm:chMax val="1"/>
          <dgm:chPref val="1"/>
        </dgm:presLayoutVars>
      </dgm:prSet>
      <dgm:spPr/>
    </dgm:pt>
    <dgm:pt modelId="{2FED351A-F4C2-4956-ABD1-DF31801E3F16}" type="pres">
      <dgm:prSet presAssocID="{05BC382D-E535-461E-99CC-B95849C40EEF}" presName="sibTrans" presStyleCnt="0"/>
      <dgm:spPr/>
    </dgm:pt>
    <dgm:pt modelId="{75CC65E1-C640-4B38-A9AC-C37C0B791714}" type="pres">
      <dgm:prSet presAssocID="{1B010F0D-C792-495D-A24D-3178AFDDB0C4}" presName="compNode" presStyleCnt="0"/>
      <dgm:spPr/>
    </dgm:pt>
    <dgm:pt modelId="{11B7EB55-9238-451B-9432-83AE86C2FE9C}" type="pres">
      <dgm:prSet presAssocID="{1B010F0D-C792-495D-A24D-3178AFDDB0C4}" presName="iconRect" presStyleLbl="node1" presStyleIdx="1" presStyleCnt="5"/>
      <dgm:spPr>
        <a:blipFill>
          <a:blip xmlns:r="http://schemas.openxmlformats.org/officeDocument/2006/relationships"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</dgm:spPr>
    </dgm:pt>
    <dgm:pt modelId="{3AF3FC67-A0D9-4022-A814-D0403D1E59F1}" type="pres">
      <dgm:prSet presAssocID="{1B010F0D-C792-495D-A24D-3178AFDDB0C4}" presName="spaceRect" presStyleCnt="0"/>
      <dgm:spPr/>
    </dgm:pt>
    <dgm:pt modelId="{FF65F311-A935-4549-9BE4-BE6510F07DBE}" type="pres">
      <dgm:prSet presAssocID="{1B010F0D-C792-495D-A24D-3178AFDDB0C4}" presName="textRect" presStyleLbl="revTx" presStyleIdx="1" presStyleCnt="5">
        <dgm:presLayoutVars>
          <dgm:chMax val="1"/>
          <dgm:chPref val="1"/>
        </dgm:presLayoutVars>
      </dgm:prSet>
      <dgm:spPr/>
    </dgm:pt>
    <dgm:pt modelId="{A9A67904-205D-491D-8614-1F909265F299}" type="pres">
      <dgm:prSet presAssocID="{84859ACC-E7DE-4C9F-BD7C-063866AFF2BB}" presName="sibTrans" presStyleCnt="0"/>
      <dgm:spPr/>
    </dgm:pt>
    <dgm:pt modelId="{5E42DF2A-B56A-4363-9D63-A490F43F72FA}" type="pres">
      <dgm:prSet presAssocID="{1BEEA453-FA66-42C1-A12A-74F959CF1EE0}" presName="compNode" presStyleCnt="0"/>
      <dgm:spPr/>
    </dgm:pt>
    <dgm:pt modelId="{9E86CA40-456F-4194-ABA7-A367C14B4D8E}" type="pres">
      <dgm:prSet presAssocID="{1BEEA453-FA66-42C1-A12A-74F959CF1EE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eaf"/>
        </a:ext>
      </dgm:extLst>
    </dgm:pt>
    <dgm:pt modelId="{2D50CC79-739F-492E-B778-87AD3F227DBA}" type="pres">
      <dgm:prSet presAssocID="{1BEEA453-FA66-42C1-A12A-74F959CF1EE0}" presName="spaceRect" presStyleCnt="0"/>
      <dgm:spPr/>
    </dgm:pt>
    <dgm:pt modelId="{6BAC66E2-FF4E-4BC3-96C0-AA458C73D247}" type="pres">
      <dgm:prSet presAssocID="{1BEEA453-FA66-42C1-A12A-74F959CF1EE0}" presName="textRect" presStyleLbl="revTx" presStyleIdx="2" presStyleCnt="5">
        <dgm:presLayoutVars>
          <dgm:chMax val="1"/>
          <dgm:chPref val="1"/>
        </dgm:presLayoutVars>
      </dgm:prSet>
      <dgm:spPr/>
    </dgm:pt>
    <dgm:pt modelId="{8703AA35-1AC5-459C-96C3-0DBCFD006516}" type="pres">
      <dgm:prSet presAssocID="{6F2442BD-A77E-4F4E-9A24-6A36B5487E9B}" presName="sibTrans" presStyleCnt="0"/>
      <dgm:spPr/>
    </dgm:pt>
    <dgm:pt modelId="{1972B5D6-1D76-4F5F-8111-0C9550EC22D7}" type="pres">
      <dgm:prSet presAssocID="{FD5ED12E-DFF7-44FF-A6C1-F4D0148E2D3B}" presName="compNode" presStyleCnt="0"/>
      <dgm:spPr/>
    </dgm:pt>
    <dgm:pt modelId="{27F377F3-6766-407F-BBEE-1D6A44A212CA}" type="pres">
      <dgm:prSet presAssocID="{FD5ED12E-DFF7-44FF-A6C1-F4D0148E2D3B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3EBC4493-61EA-4DDE-8C34-AE9025AC35A3}" type="pres">
      <dgm:prSet presAssocID="{FD5ED12E-DFF7-44FF-A6C1-F4D0148E2D3B}" presName="spaceRect" presStyleCnt="0"/>
      <dgm:spPr/>
    </dgm:pt>
    <dgm:pt modelId="{0CC429AC-A969-4F14-BB8F-362D843DD9ED}" type="pres">
      <dgm:prSet presAssocID="{FD5ED12E-DFF7-44FF-A6C1-F4D0148E2D3B}" presName="textRect" presStyleLbl="revTx" presStyleIdx="3" presStyleCnt="5">
        <dgm:presLayoutVars>
          <dgm:chMax val="1"/>
          <dgm:chPref val="1"/>
        </dgm:presLayoutVars>
      </dgm:prSet>
      <dgm:spPr/>
    </dgm:pt>
    <dgm:pt modelId="{4F6F7C97-AD31-4266-AC0A-0A157E8B74A1}" type="pres">
      <dgm:prSet presAssocID="{6C9E9025-EBAD-4D2C-9407-5A0371C31799}" presName="sibTrans" presStyleCnt="0"/>
      <dgm:spPr/>
    </dgm:pt>
    <dgm:pt modelId="{D53E87D7-CC49-4F1D-B648-58D3808B831C}" type="pres">
      <dgm:prSet presAssocID="{C7682C2C-A72D-4032-8E6A-61DC44A58D45}" presName="compNode" presStyleCnt="0"/>
      <dgm:spPr/>
    </dgm:pt>
    <dgm:pt modelId="{B7DF294D-4C12-41E4-B99A-B9DD099D584F}" type="pres">
      <dgm:prSet presAssocID="{C7682C2C-A72D-4032-8E6A-61DC44A58D4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cycle sign"/>
        </a:ext>
      </dgm:extLst>
    </dgm:pt>
    <dgm:pt modelId="{400285CA-3FF3-4414-B975-9F087A9D2968}" type="pres">
      <dgm:prSet presAssocID="{C7682C2C-A72D-4032-8E6A-61DC44A58D45}" presName="spaceRect" presStyleCnt="0"/>
      <dgm:spPr/>
    </dgm:pt>
    <dgm:pt modelId="{22E51619-B043-4BD1-BCDE-EAEECB90AB9C}" type="pres">
      <dgm:prSet presAssocID="{C7682C2C-A72D-4032-8E6A-61DC44A58D45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98E3E11B-BB8C-41F1-96BD-10992269A1AB}" srcId="{2288DCBC-B488-44BE-9B32-5415D0FE8588}" destId="{FD5ED12E-DFF7-44FF-A6C1-F4D0148E2D3B}" srcOrd="3" destOrd="0" parTransId="{34501677-D48A-4757-883E-6B055DE4FEE1}" sibTransId="{6C9E9025-EBAD-4D2C-9407-5A0371C31799}"/>
    <dgm:cxn modelId="{A9F7501C-985A-42C8-B5F7-EA3EC4836427}" type="presOf" srcId="{C7682C2C-A72D-4032-8E6A-61DC44A58D45}" destId="{22E51619-B043-4BD1-BCDE-EAEECB90AB9C}" srcOrd="0" destOrd="0" presId="urn:microsoft.com/office/officeart/2018/2/layout/IconLabelList"/>
    <dgm:cxn modelId="{84163825-E9AA-4FE7-A78C-34E9112CE76D}" type="presOf" srcId="{1BEEA453-FA66-42C1-A12A-74F959CF1EE0}" destId="{6BAC66E2-FF4E-4BC3-96C0-AA458C73D247}" srcOrd="0" destOrd="0" presId="urn:microsoft.com/office/officeart/2018/2/layout/IconLabelList"/>
    <dgm:cxn modelId="{303C9429-EE6F-46C1-A163-481274B97F9C}" type="presOf" srcId="{2288DCBC-B488-44BE-9B32-5415D0FE8588}" destId="{2CBF3056-1EDE-4CF6-B141-21148AB64929}" srcOrd="0" destOrd="0" presId="urn:microsoft.com/office/officeart/2018/2/layout/IconLabelList"/>
    <dgm:cxn modelId="{F11F3631-1067-444B-8DAC-EAC061FB9B83}" srcId="{2288DCBC-B488-44BE-9B32-5415D0FE8588}" destId="{1BEEA453-FA66-42C1-A12A-74F959CF1EE0}" srcOrd="2" destOrd="0" parTransId="{84A5E550-A7D5-4138-8B6C-803C003D03E6}" sibTransId="{6F2442BD-A77E-4F4E-9A24-6A36B5487E9B}"/>
    <dgm:cxn modelId="{B8A96E4F-A5F8-4F12-B76D-A12294EE1636}" type="presOf" srcId="{FD5ED12E-DFF7-44FF-A6C1-F4D0148E2D3B}" destId="{0CC429AC-A969-4F14-BB8F-362D843DD9ED}" srcOrd="0" destOrd="0" presId="urn:microsoft.com/office/officeart/2018/2/layout/IconLabelList"/>
    <dgm:cxn modelId="{D95C7487-9C07-4A85-9365-A90AAFEF681A}" srcId="{2288DCBC-B488-44BE-9B32-5415D0FE8588}" destId="{9243B462-984D-4B12-B630-69FBD7836B3A}" srcOrd="0" destOrd="0" parTransId="{5BE043F7-490D-4165-B104-3CC636762746}" sibTransId="{05BC382D-E535-461E-99CC-B95849C40EEF}"/>
    <dgm:cxn modelId="{5F7868A4-CE26-4433-9103-5D5990141AD8}" type="presOf" srcId="{1B010F0D-C792-495D-A24D-3178AFDDB0C4}" destId="{FF65F311-A935-4549-9BE4-BE6510F07DBE}" srcOrd="0" destOrd="0" presId="urn:microsoft.com/office/officeart/2018/2/layout/IconLabelList"/>
    <dgm:cxn modelId="{D9578ABF-5530-40E2-A59E-FB24EA5959CF}" srcId="{2288DCBC-B488-44BE-9B32-5415D0FE8588}" destId="{C7682C2C-A72D-4032-8E6A-61DC44A58D45}" srcOrd="4" destOrd="0" parTransId="{9F4A23BB-31CB-48E1-AA25-01827ABDD25A}" sibTransId="{B7491C8A-2BC1-4395-AFEC-A23791C4C02B}"/>
    <dgm:cxn modelId="{DA24B0C5-2134-4CF1-BBA6-421A28D3F983}" type="presOf" srcId="{9243B462-984D-4B12-B630-69FBD7836B3A}" destId="{C3910D5B-45C0-4D77-81FF-41239B8F5476}" srcOrd="0" destOrd="0" presId="urn:microsoft.com/office/officeart/2018/2/layout/IconLabelList"/>
    <dgm:cxn modelId="{0C8520D2-0D2A-44A0-ADD4-8BBC0B2FC34F}" srcId="{2288DCBC-B488-44BE-9B32-5415D0FE8588}" destId="{1B010F0D-C792-495D-A24D-3178AFDDB0C4}" srcOrd="1" destOrd="0" parTransId="{CC9DF4AF-523A-49C8-BB98-F3E9E4BFA91A}" sibTransId="{84859ACC-E7DE-4C9F-BD7C-063866AFF2BB}"/>
    <dgm:cxn modelId="{AFE378EB-9122-41E8-944E-BEA30F1B0790}" type="presParOf" srcId="{2CBF3056-1EDE-4CF6-B141-21148AB64929}" destId="{116E7ECC-D065-491D-8BD6-226E47BAAAC3}" srcOrd="0" destOrd="0" presId="urn:microsoft.com/office/officeart/2018/2/layout/IconLabelList"/>
    <dgm:cxn modelId="{68FCCC41-395D-481A-9D26-EB233E8C6EF2}" type="presParOf" srcId="{116E7ECC-D065-491D-8BD6-226E47BAAAC3}" destId="{852EBB08-1056-4D26-B113-9DAAD1C0F06C}" srcOrd="0" destOrd="0" presId="urn:microsoft.com/office/officeart/2018/2/layout/IconLabelList"/>
    <dgm:cxn modelId="{FDBD145E-BC24-42F3-805A-4010F1798007}" type="presParOf" srcId="{116E7ECC-D065-491D-8BD6-226E47BAAAC3}" destId="{20FAE22A-9FEF-429C-A2F6-36A70BE79CF4}" srcOrd="1" destOrd="0" presId="urn:microsoft.com/office/officeart/2018/2/layout/IconLabelList"/>
    <dgm:cxn modelId="{477ECA0A-FC4A-4876-87C9-396169599E1D}" type="presParOf" srcId="{116E7ECC-D065-491D-8BD6-226E47BAAAC3}" destId="{C3910D5B-45C0-4D77-81FF-41239B8F5476}" srcOrd="2" destOrd="0" presId="urn:microsoft.com/office/officeart/2018/2/layout/IconLabelList"/>
    <dgm:cxn modelId="{A0423E36-A3D6-48F8-9C79-20CF7E260A13}" type="presParOf" srcId="{2CBF3056-1EDE-4CF6-B141-21148AB64929}" destId="{2FED351A-F4C2-4956-ABD1-DF31801E3F16}" srcOrd="1" destOrd="0" presId="urn:microsoft.com/office/officeart/2018/2/layout/IconLabelList"/>
    <dgm:cxn modelId="{2D08160A-AA37-4514-B000-351F703C6E27}" type="presParOf" srcId="{2CBF3056-1EDE-4CF6-B141-21148AB64929}" destId="{75CC65E1-C640-4B38-A9AC-C37C0B791714}" srcOrd="2" destOrd="0" presId="urn:microsoft.com/office/officeart/2018/2/layout/IconLabelList"/>
    <dgm:cxn modelId="{D52E7406-95A9-45F4-886E-248E9C706649}" type="presParOf" srcId="{75CC65E1-C640-4B38-A9AC-C37C0B791714}" destId="{11B7EB55-9238-451B-9432-83AE86C2FE9C}" srcOrd="0" destOrd="0" presId="urn:microsoft.com/office/officeart/2018/2/layout/IconLabelList"/>
    <dgm:cxn modelId="{F9BA44EF-E8D3-4A11-883D-FFA4CE30A042}" type="presParOf" srcId="{75CC65E1-C640-4B38-A9AC-C37C0B791714}" destId="{3AF3FC67-A0D9-4022-A814-D0403D1E59F1}" srcOrd="1" destOrd="0" presId="urn:microsoft.com/office/officeart/2018/2/layout/IconLabelList"/>
    <dgm:cxn modelId="{B507D7FE-2355-4DAA-A56A-112F1732200D}" type="presParOf" srcId="{75CC65E1-C640-4B38-A9AC-C37C0B791714}" destId="{FF65F311-A935-4549-9BE4-BE6510F07DBE}" srcOrd="2" destOrd="0" presId="urn:microsoft.com/office/officeart/2018/2/layout/IconLabelList"/>
    <dgm:cxn modelId="{A1D55D64-9F4F-47A4-A554-2668358F9F67}" type="presParOf" srcId="{2CBF3056-1EDE-4CF6-B141-21148AB64929}" destId="{A9A67904-205D-491D-8614-1F909265F299}" srcOrd="3" destOrd="0" presId="urn:microsoft.com/office/officeart/2018/2/layout/IconLabelList"/>
    <dgm:cxn modelId="{728036D3-41B1-414F-9C3A-20AB52E46A84}" type="presParOf" srcId="{2CBF3056-1EDE-4CF6-B141-21148AB64929}" destId="{5E42DF2A-B56A-4363-9D63-A490F43F72FA}" srcOrd="4" destOrd="0" presId="urn:microsoft.com/office/officeart/2018/2/layout/IconLabelList"/>
    <dgm:cxn modelId="{44D8E254-65BC-462E-9A98-AEB3D03A3A27}" type="presParOf" srcId="{5E42DF2A-B56A-4363-9D63-A490F43F72FA}" destId="{9E86CA40-456F-4194-ABA7-A367C14B4D8E}" srcOrd="0" destOrd="0" presId="urn:microsoft.com/office/officeart/2018/2/layout/IconLabelList"/>
    <dgm:cxn modelId="{06A2041A-9A25-469A-BF55-EDFCDE6504BA}" type="presParOf" srcId="{5E42DF2A-B56A-4363-9D63-A490F43F72FA}" destId="{2D50CC79-739F-492E-B778-87AD3F227DBA}" srcOrd="1" destOrd="0" presId="urn:microsoft.com/office/officeart/2018/2/layout/IconLabelList"/>
    <dgm:cxn modelId="{B2FB1623-4D2E-40AB-9503-42746F44EE8F}" type="presParOf" srcId="{5E42DF2A-B56A-4363-9D63-A490F43F72FA}" destId="{6BAC66E2-FF4E-4BC3-96C0-AA458C73D247}" srcOrd="2" destOrd="0" presId="urn:microsoft.com/office/officeart/2018/2/layout/IconLabelList"/>
    <dgm:cxn modelId="{02CF1B8B-E3F6-4CC2-B6A6-AF087424D10B}" type="presParOf" srcId="{2CBF3056-1EDE-4CF6-B141-21148AB64929}" destId="{8703AA35-1AC5-459C-96C3-0DBCFD006516}" srcOrd="5" destOrd="0" presId="urn:microsoft.com/office/officeart/2018/2/layout/IconLabelList"/>
    <dgm:cxn modelId="{4F0C2FAA-EC8A-4E3A-95A9-ABF7A07BB0AB}" type="presParOf" srcId="{2CBF3056-1EDE-4CF6-B141-21148AB64929}" destId="{1972B5D6-1D76-4F5F-8111-0C9550EC22D7}" srcOrd="6" destOrd="0" presId="urn:microsoft.com/office/officeart/2018/2/layout/IconLabelList"/>
    <dgm:cxn modelId="{38024AF1-B1A3-4171-96E9-FBAA17CEF6A8}" type="presParOf" srcId="{1972B5D6-1D76-4F5F-8111-0C9550EC22D7}" destId="{27F377F3-6766-407F-BBEE-1D6A44A212CA}" srcOrd="0" destOrd="0" presId="urn:microsoft.com/office/officeart/2018/2/layout/IconLabelList"/>
    <dgm:cxn modelId="{41E30489-AE26-4CC2-8309-B27D05F33426}" type="presParOf" srcId="{1972B5D6-1D76-4F5F-8111-0C9550EC22D7}" destId="{3EBC4493-61EA-4DDE-8C34-AE9025AC35A3}" srcOrd="1" destOrd="0" presId="urn:microsoft.com/office/officeart/2018/2/layout/IconLabelList"/>
    <dgm:cxn modelId="{133E48B0-44C1-41AC-9F95-743999870225}" type="presParOf" srcId="{1972B5D6-1D76-4F5F-8111-0C9550EC22D7}" destId="{0CC429AC-A969-4F14-BB8F-362D843DD9ED}" srcOrd="2" destOrd="0" presId="urn:microsoft.com/office/officeart/2018/2/layout/IconLabelList"/>
    <dgm:cxn modelId="{0D2A721C-C4CC-47AC-89DC-6039180A5594}" type="presParOf" srcId="{2CBF3056-1EDE-4CF6-B141-21148AB64929}" destId="{4F6F7C97-AD31-4266-AC0A-0A157E8B74A1}" srcOrd="7" destOrd="0" presId="urn:microsoft.com/office/officeart/2018/2/layout/IconLabelList"/>
    <dgm:cxn modelId="{96E5B527-9CFF-4E74-912D-3733D8BF322C}" type="presParOf" srcId="{2CBF3056-1EDE-4CF6-B141-21148AB64929}" destId="{D53E87D7-CC49-4F1D-B648-58D3808B831C}" srcOrd="8" destOrd="0" presId="urn:microsoft.com/office/officeart/2018/2/layout/IconLabelList"/>
    <dgm:cxn modelId="{0A28C525-6079-4FDA-96FC-191DA23F4F31}" type="presParOf" srcId="{D53E87D7-CC49-4F1D-B648-58D3808B831C}" destId="{B7DF294D-4C12-41E4-B99A-B9DD099D584F}" srcOrd="0" destOrd="0" presId="urn:microsoft.com/office/officeart/2018/2/layout/IconLabelList"/>
    <dgm:cxn modelId="{8DCED0E3-87A6-4330-839F-BA87AD5CD38F}" type="presParOf" srcId="{D53E87D7-CC49-4F1D-B648-58D3808B831C}" destId="{400285CA-3FF3-4414-B975-9F087A9D2968}" srcOrd="1" destOrd="0" presId="urn:microsoft.com/office/officeart/2018/2/layout/IconLabelList"/>
    <dgm:cxn modelId="{FB95CE2E-A81B-4062-BF60-FFC351AF5B4C}" type="presParOf" srcId="{D53E87D7-CC49-4F1D-B648-58D3808B831C}" destId="{22E51619-B043-4BD1-BCDE-EAEECB90AB9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FAC5E0-74AD-4FF4-AFFC-EC15474ABDBB}" type="doc">
      <dgm:prSet loTypeId="urn:microsoft.com/office/officeart/2018/5/layout/IconLeaf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FDE6E9-06A1-4352-9478-8792E8B49B4F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 cap="none" baseline="0" dirty="0">
              <a:solidFill>
                <a:schemeClr val="tx2"/>
              </a:solidFill>
            </a:rPr>
            <a:t>Positive Service   Verification</a:t>
          </a:r>
        </a:p>
      </dgm:t>
    </dgm:pt>
    <dgm:pt modelId="{AC6404A0-0794-42AD-84BF-399459ECC7E4}" type="parTrans" cxnId="{12A70C3C-7815-47D4-8054-F97661A4E3E0}">
      <dgm:prSet/>
      <dgm:spPr/>
      <dgm:t>
        <a:bodyPr/>
        <a:lstStyle/>
        <a:p>
          <a:endParaRPr lang="en-US"/>
        </a:p>
      </dgm:t>
    </dgm:pt>
    <dgm:pt modelId="{9D8D4803-1C02-4229-923C-AC405E191392}" type="sibTrans" cxnId="{12A70C3C-7815-47D4-8054-F97661A4E3E0}">
      <dgm:prSet/>
      <dgm:spPr/>
      <dgm:t>
        <a:bodyPr/>
        <a:lstStyle/>
        <a:p>
          <a:endParaRPr lang="en-US"/>
        </a:p>
      </dgm:t>
    </dgm:pt>
    <dgm:pt modelId="{AA4E61BB-B82A-49F1-B927-CB35F4DE39E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 cap="none" baseline="0" dirty="0">
              <a:solidFill>
                <a:schemeClr val="tx2"/>
              </a:solidFill>
            </a:rPr>
            <a:t>Identify Container Damage </a:t>
          </a:r>
        </a:p>
      </dgm:t>
    </dgm:pt>
    <dgm:pt modelId="{33ABFFE9-B908-4482-9AC8-A12BD8CB2B96}" type="parTrans" cxnId="{3991411D-BBD9-4FC2-820F-F4BD290C9F25}">
      <dgm:prSet/>
      <dgm:spPr/>
      <dgm:t>
        <a:bodyPr/>
        <a:lstStyle/>
        <a:p>
          <a:endParaRPr lang="en-US"/>
        </a:p>
      </dgm:t>
    </dgm:pt>
    <dgm:pt modelId="{CDE78E31-8D1D-4BDA-9BBF-BEC7895CC5E2}" type="sibTrans" cxnId="{3991411D-BBD9-4FC2-820F-F4BD290C9F25}">
      <dgm:prSet/>
      <dgm:spPr/>
      <dgm:t>
        <a:bodyPr/>
        <a:lstStyle/>
        <a:p>
          <a:endParaRPr lang="en-US"/>
        </a:p>
      </dgm:t>
    </dgm:pt>
    <dgm:pt modelId="{2BCF101B-F12C-4BF7-A958-B9A06558F401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 cap="none" baseline="0" dirty="0">
              <a:solidFill>
                <a:schemeClr val="tx2"/>
              </a:solidFill>
            </a:rPr>
            <a:t>Billing &amp; Service Level Validation </a:t>
          </a:r>
        </a:p>
      </dgm:t>
    </dgm:pt>
    <dgm:pt modelId="{CC1B377D-BD54-482B-B6B0-14EDDD9CF1C1}" type="parTrans" cxnId="{3D38EE98-5CEC-43C7-BF13-2EC7F5F272B3}">
      <dgm:prSet/>
      <dgm:spPr/>
      <dgm:t>
        <a:bodyPr/>
        <a:lstStyle/>
        <a:p>
          <a:endParaRPr lang="en-US"/>
        </a:p>
      </dgm:t>
    </dgm:pt>
    <dgm:pt modelId="{8B50A035-7324-43C6-AB20-C6E84C2D524E}" type="sibTrans" cxnId="{3D38EE98-5CEC-43C7-BF13-2EC7F5F272B3}">
      <dgm:prSet/>
      <dgm:spPr/>
      <dgm:t>
        <a:bodyPr/>
        <a:lstStyle/>
        <a:p>
          <a:endParaRPr lang="en-US"/>
        </a:p>
      </dgm:t>
    </dgm:pt>
    <dgm:pt modelId="{4D0E0A39-0613-4C39-BFC5-513773BE1F82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 cap="none" baseline="0" dirty="0">
              <a:solidFill>
                <a:schemeClr val="tx2"/>
              </a:solidFill>
            </a:rPr>
            <a:t>Cart Replacement Trigger</a:t>
          </a:r>
          <a:endParaRPr lang="en-US" sz="1800" cap="none" baseline="0" dirty="0">
            <a:solidFill>
              <a:schemeClr val="tx2"/>
            </a:solidFill>
          </a:endParaRPr>
        </a:p>
      </dgm:t>
    </dgm:pt>
    <dgm:pt modelId="{A7A37363-94F6-4E36-B8C7-BF446CCB93D0}" type="parTrans" cxnId="{43220A02-CB4E-4E83-A640-4B4D3CB7BCAB}">
      <dgm:prSet/>
      <dgm:spPr/>
      <dgm:t>
        <a:bodyPr/>
        <a:lstStyle/>
        <a:p>
          <a:endParaRPr lang="en-US"/>
        </a:p>
      </dgm:t>
    </dgm:pt>
    <dgm:pt modelId="{1DD16354-57EE-4E05-9736-236709844203}" type="sibTrans" cxnId="{43220A02-CB4E-4E83-A640-4B4D3CB7BCAB}">
      <dgm:prSet/>
      <dgm:spPr/>
      <dgm:t>
        <a:bodyPr/>
        <a:lstStyle/>
        <a:p>
          <a:endParaRPr lang="en-US"/>
        </a:p>
      </dgm:t>
    </dgm:pt>
    <dgm:pt modelId="{3FDBC730-8244-4550-9ED4-F542908F2F3C}" type="pres">
      <dgm:prSet presAssocID="{20FAC5E0-74AD-4FF4-AFFC-EC15474ABDBB}" presName="root" presStyleCnt="0">
        <dgm:presLayoutVars>
          <dgm:dir/>
          <dgm:resizeHandles val="exact"/>
        </dgm:presLayoutVars>
      </dgm:prSet>
      <dgm:spPr/>
    </dgm:pt>
    <dgm:pt modelId="{04EC6DB2-BE34-4CA2-907D-2461E0FA7199}" type="pres">
      <dgm:prSet presAssocID="{F5FDE6E9-06A1-4352-9478-8792E8B49B4F}" presName="compNode" presStyleCnt="0"/>
      <dgm:spPr/>
    </dgm:pt>
    <dgm:pt modelId="{620B6AAC-4515-4AA4-9AE7-D5BBC44FEC19}" type="pres">
      <dgm:prSet presAssocID="{F5FDE6E9-06A1-4352-9478-8792E8B49B4F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7B91FCA3-FCE3-4323-B515-74B78E6D5B9A}" type="pres">
      <dgm:prSet presAssocID="{F5FDE6E9-06A1-4352-9478-8792E8B49B4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E43014A-DB6D-48E8-B2AC-E78FB192486E}" type="pres">
      <dgm:prSet presAssocID="{F5FDE6E9-06A1-4352-9478-8792E8B49B4F}" presName="spaceRect" presStyleCnt="0"/>
      <dgm:spPr/>
    </dgm:pt>
    <dgm:pt modelId="{1F532B8B-69FF-4498-8D3E-8B6BFAD8F051}" type="pres">
      <dgm:prSet presAssocID="{F5FDE6E9-06A1-4352-9478-8792E8B49B4F}" presName="textRect" presStyleLbl="revTx" presStyleIdx="0" presStyleCnt="4">
        <dgm:presLayoutVars>
          <dgm:chMax val="1"/>
          <dgm:chPref val="1"/>
        </dgm:presLayoutVars>
      </dgm:prSet>
      <dgm:spPr/>
    </dgm:pt>
    <dgm:pt modelId="{BDEEFBB2-F3D4-49C4-9245-DCE8640BA8C9}" type="pres">
      <dgm:prSet presAssocID="{9D8D4803-1C02-4229-923C-AC405E191392}" presName="sibTrans" presStyleCnt="0"/>
      <dgm:spPr/>
    </dgm:pt>
    <dgm:pt modelId="{9BC279E6-7D36-4349-97FB-8FE9AEFFB89C}" type="pres">
      <dgm:prSet presAssocID="{AA4E61BB-B82A-49F1-B927-CB35F4DE39E6}" presName="compNode" presStyleCnt="0"/>
      <dgm:spPr/>
    </dgm:pt>
    <dgm:pt modelId="{084AC340-BAF7-4C99-8460-EF2B84A9FD51}" type="pres">
      <dgm:prSet presAssocID="{AA4E61BB-B82A-49F1-B927-CB35F4DE39E6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779B00E1-9187-40B1-A886-9C6425F240AB}" type="pres">
      <dgm:prSet presAssocID="{AA4E61BB-B82A-49F1-B927-CB35F4DE39E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B0DAAD78-2ABE-489D-A9AC-9BF7584A9592}" type="pres">
      <dgm:prSet presAssocID="{AA4E61BB-B82A-49F1-B927-CB35F4DE39E6}" presName="spaceRect" presStyleCnt="0"/>
      <dgm:spPr/>
    </dgm:pt>
    <dgm:pt modelId="{5AF500F0-DE1B-4213-8E59-E43238029A52}" type="pres">
      <dgm:prSet presAssocID="{AA4E61BB-B82A-49F1-B927-CB35F4DE39E6}" presName="textRect" presStyleLbl="revTx" presStyleIdx="1" presStyleCnt="4">
        <dgm:presLayoutVars>
          <dgm:chMax val="1"/>
          <dgm:chPref val="1"/>
        </dgm:presLayoutVars>
      </dgm:prSet>
      <dgm:spPr/>
    </dgm:pt>
    <dgm:pt modelId="{B1D734DF-837D-466F-8020-6E2F450DB0AD}" type="pres">
      <dgm:prSet presAssocID="{CDE78E31-8D1D-4BDA-9BBF-BEC7895CC5E2}" presName="sibTrans" presStyleCnt="0"/>
      <dgm:spPr/>
    </dgm:pt>
    <dgm:pt modelId="{963F6C3E-70E3-489E-A7F4-AE96BBEA1BE5}" type="pres">
      <dgm:prSet presAssocID="{2BCF101B-F12C-4BF7-A958-B9A06558F401}" presName="compNode" presStyleCnt="0"/>
      <dgm:spPr/>
    </dgm:pt>
    <dgm:pt modelId="{588EC49D-24D2-4CE5-A231-9B2EFDC7A96E}" type="pres">
      <dgm:prSet presAssocID="{2BCF101B-F12C-4BF7-A958-B9A06558F401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22397AD2-5847-44CE-9F37-FBEFEB542D23}" type="pres">
      <dgm:prSet presAssocID="{2BCF101B-F12C-4BF7-A958-B9A06558F40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orbidden"/>
        </a:ext>
      </dgm:extLst>
    </dgm:pt>
    <dgm:pt modelId="{035DC9D0-6F98-430B-B89A-CD68E1680DA4}" type="pres">
      <dgm:prSet presAssocID="{2BCF101B-F12C-4BF7-A958-B9A06558F401}" presName="spaceRect" presStyleCnt="0"/>
      <dgm:spPr/>
    </dgm:pt>
    <dgm:pt modelId="{FAC74662-8E58-485C-BCD5-EC5FEAE57437}" type="pres">
      <dgm:prSet presAssocID="{2BCF101B-F12C-4BF7-A958-B9A06558F401}" presName="textRect" presStyleLbl="revTx" presStyleIdx="2" presStyleCnt="4">
        <dgm:presLayoutVars>
          <dgm:chMax val="1"/>
          <dgm:chPref val="1"/>
        </dgm:presLayoutVars>
      </dgm:prSet>
      <dgm:spPr/>
    </dgm:pt>
    <dgm:pt modelId="{B1FE606B-A7F3-41B3-910A-2541C9EB9B6D}" type="pres">
      <dgm:prSet presAssocID="{8B50A035-7324-43C6-AB20-C6E84C2D524E}" presName="sibTrans" presStyleCnt="0"/>
      <dgm:spPr/>
    </dgm:pt>
    <dgm:pt modelId="{7C6676FE-8964-4EFD-A419-044E6592425D}" type="pres">
      <dgm:prSet presAssocID="{4D0E0A39-0613-4C39-BFC5-513773BE1F82}" presName="compNode" presStyleCnt="0"/>
      <dgm:spPr/>
    </dgm:pt>
    <dgm:pt modelId="{6E9FE4E9-0657-4F7A-BBAE-4AF68F95B72F}" type="pres">
      <dgm:prSet presAssocID="{4D0E0A39-0613-4C39-BFC5-513773BE1F82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6174AAE1-7482-4B13-9989-06B5EDED35E0}" type="pres">
      <dgm:prSet presAssocID="{4D0E0A39-0613-4C39-BFC5-513773BE1F8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330BE78F-69CE-44CF-B66E-19F09F5E003A}" type="pres">
      <dgm:prSet presAssocID="{4D0E0A39-0613-4C39-BFC5-513773BE1F82}" presName="spaceRect" presStyleCnt="0"/>
      <dgm:spPr/>
    </dgm:pt>
    <dgm:pt modelId="{893F7F0F-49B1-4123-A860-D8CC21DDE6D5}" type="pres">
      <dgm:prSet presAssocID="{4D0E0A39-0613-4C39-BFC5-513773BE1F82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3220A02-CB4E-4E83-A640-4B4D3CB7BCAB}" srcId="{20FAC5E0-74AD-4FF4-AFFC-EC15474ABDBB}" destId="{4D0E0A39-0613-4C39-BFC5-513773BE1F82}" srcOrd="3" destOrd="0" parTransId="{A7A37363-94F6-4E36-B8C7-BF446CCB93D0}" sibTransId="{1DD16354-57EE-4E05-9736-236709844203}"/>
    <dgm:cxn modelId="{15DD6E0C-F1DC-4E41-B499-D5AC03EB37F1}" type="presOf" srcId="{20FAC5E0-74AD-4FF4-AFFC-EC15474ABDBB}" destId="{3FDBC730-8244-4550-9ED4-F542908F2F3C}" srcOrd="0" destOrd="0" presId="urn:microsoft.com/office/officeart/2018/5/layout/IconLeafLabelList"/>
    <dgm:cxn modelId="{3991411D-BBD9-4FC2-820F-F4BD290C9F25}" srcId="{20FAC5E0-74AD-4FF4-AFFC-EC15474ABDBB}" destId="{AA4E61BB-B82A-49F1-B927-CB35F4DE39E6}" srcOrd="1" destOrd="0" parTransId="{33ABFFE9-B908-4482-9AC8-A12BD8CB2B96}" sibTransId="{CDE78E31-8D1D-4BDA-9BBF-BEC7895CC5E2}"/>
    <dgm:cxn modelId="{F4CDA531-5DA1-4479-8044-687A7EB63173}" type="presOf" srcId="{4D0E0A39-0613-4C39-BFC5-513773BE1F82}" destId="{893F7F0F-49B1-4123-A860-D8CC21DDE6D5}" srcOrd="0" destOrd="0" presId="urn:microsoft.com/office/officeart/2018/5/layout/IconLeafLabelList"/>
    <dgm:cxn modelId="{12A70C3C-7815-47D4-8054-F97661A4E3E0}" srcId="{20FAC5E0-74AD-4FF4-AFFC-EC15474ABDBB}" destId="{F5FDE6E9-06A1-4352-9478-8792E8B49B4F}" srcOrd="0" destOrd="0" parTransId="{AC6404A0-0794-42AD-84BF-399459ECC7E4}" sibTransId="{9D8D4803-1C02-4229-923C-AC405E191392}"/>
    <dgm:cxn modelId="{725D0762-065A-4754-9E57-5D566BBB03CE}" type="presOf" srcId="{AA4E61BB-B82A-49F1-B927-CB35F4DE39E6}" destId="{5AF500F0-DE1B-4213-8E59-E43238029A52}" srcOrd="0" destOrd="0" presId="urn:microsoft.com/office/officeart/2018/5/layout/IconLeafLabelList"/>
    <dgm:cxn modelId="{CABBCA71-35F8-4C13-94B3-A61D37D9C428}" type="presOf" srcId="{F5FDE6E9-06A1-4352-9478-8792E8B49B4F}" destId="{1F532B8B-69FF-4498-8D3E-8B6BFAD8F051}" srcOrd="0" destOrd="0" presId="urn:microsoft.com/office/officeart/2018/5/layout/IconLeafLabelList"/>
    <dgm:cxn modelId="{9CDA1887-CCE5-44CC-91D5-5EEAEB3F4EE8}" type="presOf" srcId="{2BCF101B-F12C-4BF7-A958-B9A06558F401}" destId="{FAC74662-8E58-485C-BCD5-EC5FEAE57437}" srcOrd="0" destOrd="0" presId="urn:microsoft.com/office/officeart/2018/5/layout/IconLeafLabelList"/>
    <dgm:cxn modelId="{3D38EE98-5CEC-43C7-BF13-2EC7F5F272B3}" srcId="{20FAC5E0-74AD-4FF4-AFFC-EC15474ABDBB}" destId="{2BCF101B-F12C-4BF7-A958-B9A06558F401}" srcOrd="2" destOrd="0" parTransId="{CC1B377D-BD54-482B-B6B0-14EDDD9CF1C1}" sibTransId="{8B50A035-7324-43C6-AB20-C6E84C2D524E}"/>
    <dgm:cxn modelId="{3F0946CB-E491-41FE-A979-C5A380153778}" type="presParOf" srcId="{3FDBC730-8244-4550-9ED4-F542908F2F3C}" destId="{04EC6DB2-BE34-4CA2-907D-2461E0FA7199}" srcOrd="0" destOrd="0" presId="urn:microsoft.com/office/officeart/2018/5/layout/IconLeafLabelList"/>
    <dgm:cxn modelId="{979C581D-B872-450F-9FAB-DC8AF5C90480}" type="presParOf" srcId="{04EC6DB2-BE34-4CA2-907D-2461E0FA7199}" destId="{620B6AAC-4515-4AA4-9AE7-D5BBC44FEC19}" srcOrd="0" destOrd="0" presId="urn:microsoft.com/office/officeart/2018/5/layout/IconLeafLabelList"/>
    <dgm:cxn modelId="{C8E03BE9-EE8E-4AF7-897F-E4F39F86071F}" type="presParOf" srcId="{04EC6DB2-BE34-4CA2-907D-2461E0FA7199}" destId="{7B91FCA3-FCE3-4323-B515-74B78E6D5B9A}" srcOrd="1" destOrd="0" presId="urn:microsoft.com/office/officeart/2018/5/layout/IconLeafLabelList"/>
    <dgm:cxn modelId="{BE4CD009-6DC0-4DB0-9B34-40FA4A121FB0}" type="presParOf" srcId="{04EC6DB2-BE34-4CA2-907D-2461E0FA7199}" destId="{3E43014A-DB6D-48E8-B2AC-E78FB192486E}" srcOrd="2" destOrd="0" presId="urn:microsoft.com/office/officeart/2018/5/layout/IconLeafLabelList"/>
    <dgm:cxn modelId="{16ED1B76-94CD-4ED3-B802-52F63DB6B453}" type="presParOf" srcId="{04EC6DB2-BE34-4CA2-907D-2461E0FA7199}" destId="{1F532B8B-69FF-4498-8D3E-8B6BFAD8F051}" srcOrd="3" destOrd="0" presId="urn:microsoft.com/office/officeart/2018/5/layout/IconLeafLabelList"/>
    <dgm:cxn modelId="{090D2961-73B8-4606-A1E6-79B08181FF65}" type="presParOf" srcId="{3FDBC730-8244-4550-9ED4-F542908F2F3C}" destId="{BDEEFBB2-F3D4-49C4-9245-DCE8640BA8C9}" srcOrd="1" destOrd="0" presId="urn:microsoft.com/office/officeart/2018/5/layout/IconLeafLabelList"/>
    <dgm:cxn modelId="{5C3C270F-16BB-4E94-9B5C-8F662EAF820E}" type="presParOf" srcId="{3FDBC730-8244-4550-9ED4-F542908F2F3C}" destId="{9BC279E6-7D36-4349-97FB-8FE9AEFFB89C}" srcOrd="2" destOrd="0" presId="urn:microsoft.com/office/officeart/2018/5/layout/IconLeafLabelList"/>
    <dgm:cxn modelId="{3D318400-0F48-4588-9DFA-B88BE3D0CA71}" type="presParOf" srcId="{9BC279E6-7D36-4349-97FB-8FE9AEFFB89C}" destId="{084AC340-BAF7-4C99-8460-EF2B84A9FD51}" srcOrd="0" destOrd="0" presId="urn:microsoft.com/office/officeart/2018/5/layout/IconLeafLabelList"/>
    <dgm:cxn modelId="{0B27501E-DEE4-4F3A-B568-7A8B91D7B519}" type="presParOf" srcId="{9BC279E6-7D36-4349-97FB-8FE9AEFFB89C}" destId="{779B00E1-9187-40B1-A886-9C6425F240AB}" srcOrd="1" destOrd="0" presId="urn:microsoft.com/office/officeart/2018/5/layout/IconLeafLabelList"/>
    <dgm:cxn modelId="{A7C0BEA1-B7BD-4400-98D3-86E647954FAA}" type="presParOf" srcId="{9BC279E6-7D36-4349-97FB-8FE9AEFFB89C}" destId="{B0DAAD78-2ABE-489D-A9AC-9BF7584A9592}" srcOrd="2" destOrd="0" presId="urn:microsoft.com/office/officeart/2018/5/layout/IconLeafLabelList"/>
    <dgm:cxn modelId="{1C0D8CD2-5E1A-4817-98D5-0990239A0187}" type="presParOf" srcId="{9BC279E6-7D36-4349-97FB-8FE9AEFFB89C}" destId="{5AF500F0-DE1B-4213-8E59-E43238029A52}" srcOrd="3" destOrd="0" presId="urn:microsoft.com/office/officeart/2018/5/layout/IconLeafLabelList"/>
    <dgm:cxn modelId="{C514A9E8-AEEB-4F07-9005-7A654ACE57DC}" type="presParOf" srcId="{3FDBC730-8244-4550-9ED4-F542908F2F3C}" destId="{B1D734DF-837D-466F-8020-6E2F450DB0AD}" srcOrd="3" destOrd="0" presId="urn:microsoft.com/office/officeart/2018/5/layout/IconLeafLabelList"/>
    <dgm:cxn modelId="{E364EFE2-FDD3-4E5F-A066-DA410BF3E7F9}" type="presParOf" srcId="{3FDBC730-8244-4550-9ED4-F542908F2F3C}" destId="{963F6C3E-70E3-489E-A7F4-AE96BBEA1BE5}" srcOrd="4" destOrd="0" presId="urn:microsoft.com/office/officeart/2018/5/layout/IconLeafLabelList"/>
    <dgm:cxn modelId="{8E9B6707-B254-406C-87FF-89A7BEA12AEA}" type="presParOf" srcId="{963F6C3E-70E3-489E-A7F4-AE96BBEA1BE5}" destId="{588EC49D-24D2-4CE5-A231-9B2EFDC7A96E}" srcOrd="0" destOrd="0" presId="urn:microsoft.com/office/officeart/2018/5/layout/IconLeafLabelList"/>
    <dgm:cxn modelId="{6AA582DC-8315-4DE4-8DA2-EC1F17DCC29E}" type="presParOf" srcId="{963F6C3E-70E3-489E-A7F4-AE96BBEA1BE5}" destId="{22397AD2-5847-44CE-9F37-FBEFEB542D23}" srcOrd="1" destOrd="0" presId="urn:microsoft.com/office/officeart/2018/5/layout/IconLeafLabelList"/>
    <dgm:cxn modelId="{012CD90E-7371-4A04-A73F-DEB963357EFB}" type="presParOf" srcId="{963F6C3E-70E3-489E-A7F4-AE96BBEA1BE5}" destId="{035DC9D0-6F98-430B-B89A-CD68E1680DA4}" srcOrd="2" destOrd="0" presId="urn:microsoft.com/office/officeart/2018/5/layout/IconLeafLabelList"/>
    <dgm:cxn modelId="{EBF04051-67F8-49AB-BA6E-7F7520515DFF}" type="presParOf" srcId="{963F6C3E-70E3-489E-A7F4-AE96BBEA1BE5}" destId="{FAC74662-8E58-485C-BCD5-EC5FEAE57437}" srcOrd="3" destOrd="0" presId="urn:microsoft.com/office/officeart/2018/5/layout/IconLeafLabelList"/>
    <dgm:cxn modelId="{1527A3B2-1F8C-4599-A50C-CCE7C364CEED}" type="presParOf" srcId="{3FDBC730-8244-4550-9ED4-F542908F2F3C}" destId="{B1FE606B-A7F3-41B3-910A-2541C9EB9B6D}" srcOrd="5" destOrd="0" presId="urn:microsoft.com/office/officeart/2018/5/layout/IconLeafLabelList"/>
    <dgm:cxn modelId="{B40A1C55-1703-4778-AAFB-0421354A3A8A}" type="presParOf" srcId="{3FDBC730-8244-4550-9ED4-F542908F2F3C}" destId="{7C6676FE-8964-4EFD-A419-044E6592425D}" srcOrd="6" destOrd="0" presId="urn:microsoft.com/office/officeart/2018/5/layout/IconLeafLabelList"/>
    <dgm:cxn modelId="{4FA1737F-1A86-4693-9070-A5B5C9A36EEA}" type="presParOf" srcId="{7C6676FE-8964-4EFD-A419-044E6592425D}" destId="{6E9FE4E9-0657-4F7A-BBAE-4AF68F95B72F}" srcOrd="0" destOrd="0" presId="urn:microsoft.com/office/officeart/2018/5/layout/IconLeafLabelList"/>
    <dgm:cxn modelId="{C5D082E2-EEB6-480E-92B3-E53314DC622E}" type="presParOf" srcId="{7C6676FE-8964-4EFD-A419-044E6592425D}" destId="{6174AAE1-7482-4B13-9989-06B5EDED35E0}" srcOrd="1" destOrd="0" presId="urn:microsoft.com/office/officeart/2018/5/layout/IconLeafLabelList"/>
    <dgm:cxn modelId="{88EA0E64-AE8E-463A-B536-CF3726F57D11}" type="presParOf" srcId="{7C6676FE-8964-4EFD-A419-044E6592425D}" destId="{330BE78F-69CE-44CF-B66E-19F09F5E003A}" srcOrd="2" destOrd="0" presId="urn:microsoft.com/office/officeart/2018/5/layout/IconLeafLabelList"/>
    <dgm:cxn modelId="{9F1A43D3-7592-4296-9F95-D2EE99DE2CFC}" type="presParOf" srcId="{7C6676FE-8964-4EFD-A419-044E6592425D}" destId="{893F7F0F-49B1-4123-A860-D8CC21DDE6D5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B0D7AD-A9BF-456D-B646-38719362DC9A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B8AC2C-4E32-4215-85B6-80A655496051}">
      <dgm:prSet/>
      <dgm:spPr/>
      <dgm:t>
        <a:bodyPr/>
        <a:lstStyle/>
        <a:p>
          <a:r>
            <a:rPr lang="en-US" dirty="0"/>
            <a:t>Trained auditor reviews still photo taken prior to cart lift </a:t>
          </a:r>
        </a:p>
      </dgm:t>
    </dgm:pt>
    <dgm:pt modelId="{11B7E94A-F8F4-4AC8-8798-201396237A08}" type="parTrans" cxnId="{50F91F9E-0D28-4F48-9790-A478C1BE2CB4}">
      <dgm:prSet/>
      <dgm:spPr/>
      <dgm:t>
        <a:bodyPr/>
        <a:lstStyle/>
        <a:p>
          <a:endParaRPr lang="en-US"/>
        </a:p>
      </dgm:t>
    </dgm:pt>
    <dgm:pt modelId="{F36B18B0-E3CB-48A3-92D4-50778AC57E86}" type="sibTrans" cxnId="{50F91F9E-0D28-4F48-9790-A478C1BE2CB4}">
      <dgm:prSet/>
      <dgm:spPr/>
      <dgm:t>
        <a:bodyPr/>
        <a:lstStyle/>
        <a:p>
          <a:endParaRPr lang="en-US"/>
        </a:p>
      </dgm:t>
    </dgm:pt>
    <dgm:pt modelId="{7E5A8A39-504D-41AE-98E0-47FDEEACAA73}">
      <dgm:prSet/>
      <dgm:spPr/>
      <dgm:t>
        <a:bodyPr/>
        <a:lstStyle/>
        <a:p>
          <a:r>
            <a:rPr lang="en-US" dirty="0"/>
            <a:t>Overage is recorded if lid is lifted per contract</a:t>
          </a:r>
        </a:p>
      </dgm:t>
    </dgm:pt>
    <dgm:pt modelId="{C8923BAD-66E3-4CCD-9696-BD97861DEDC1}" type="parTrans" cxnId="{72334368-5ADA-4E35-9D42-EF371AE79AAD}">
      <dgm:prSet/>
      <dgm:spPr/>
      <dgm:t>
        <a:bodyPr/>
        <a:lstStyle/>
        <a:p>
          <a:endParaRPr lang="en-US"/>
        </a:p>
      </dgm:t>
    </dgm:pt>
    <dgm:pt modelId="{6087DFDD-73C5-4307-8FB4-783DE256CF15}" type="sibTrans" cxnId="{72334368-5ADA-4E35-9D42-EF371AE79AAD}">
      <dgm:prSet/>
      <dgm:spPr/>
      <dgm:t>
        <a:bodyPr/>
        <a:lstStyle/>
        <a:p>
          <a:endParaRPr lang="en-US"/>
        </a:p>
      </dgm:t>
    </dgm:pt>
    <dgm:pt modelId="{20225B2A-C5DB-4040-9378-5BFA52976C7B}">
      <dgm:prSet/>
      <dgm:spPr/>
      <dgm:t>
        <a:bodyPr/>
        <a:lstStyle/>
        <a:p>
          <a:r>
            <a:rPr lang="en-US" dirty="0"/>
            <a:t>Overage fee applies to trash, recycling and organics/green waste</a:t>
          </a:r>
        </a:p>
      </dgm:t>
    </dgm:pt>
    <dgm:pt modelId="{E8D48045-C375-41D1-BD62-E91D1B9D5BE9}" type="parTrans" cxnId="{830E8243-BC3C-4E8C-AD53-A76A95B397CD}">
      <dgm:prSet/>
      <dgm:spPr/>
      <dgm:t>
        <a:bodyPr/>
        <a:lstStyle/>
        <a:p>
          <a:endParaRPr lang="en-US"/>
        </a:p>
      </dgm:t>
    </dgm:pt>
    <dgm:pt modelId="{AEDC5671-CAD7-4986-A912-BECE9B5DBF7C}" type="sibTrans" cxnId="{830E8243-BC3C-4E8C-AD53-A76A95B397CD}">
      <dgm:prSet/>
      <dgm:spPr/>
      <dgm:t>
        <a:bodyPr/>
        <a:lstStyle/>
        <a:p>
          <a:endParaRPr lang="en-US"/>
        </a:p>
      </dgm:t>
    </dgm:pt>
    <dgm:pt modelId="{0C36634A-0132-4660-BE97-F1F0716E07E1}">
      <dgm:prSet/>
      <dgm:spPr/>
      <dgm:t>
        <a:bodyPr/>
        <a:lstStyle/>
        <a:p>
          <a:r>
            <a:rPr lang="en-US" dirty="0"/>
            <a:t>Notification to customer via email or text (includes photo of incident)</a:t>
          </a:r>
        </a:p>
      </dgm:t>
    </dgm:pt>
    <dgm:pt modelId="{24A70A99-0C50-47A5-8DF9-090A4E06746C}" type="parTrans" cxnId="{4A697022-7BE0-4B3E-9263-2E4C9AB1AC53}">
      <dgm:prSet/>
      <dgm:spPr/>
      <dgm:t>
        <a:bodyPr/>
        <a:lstStyle/>
        <a:p>
          <a:endParaRPr lang="en-US"/>
        </a:p>
      </dgm:t>
    </dgm:pt>
    <dgm:pt modelId="{9BB6EF17-971B-4C3F-BDD6-5B9ABAAEC04C}" type="sibTrans" cxnId="{4A697022-7BE0-4B3E-9263-2E4C9AB1AC53}">
      <dgm:prSet/>
      <dgm:spPr/>
      <dgm:t>
        <a:bodyPr/>
        <a:lstStyle/>
        <a:p>
          <a:endParaRPr lang="en-US"/>
        </a:p>
      </dgm:t>
    </dgm:pt>
    <dgm:pt modelId="{96481B8E-8616-4828-9D0F-351D0DCC6BA8}" type="pres">
      <dgm:prSet presAssocID="{64B0D7AD-A9BF-456D-B646-38719362DC9A}" presName="Name0" presStyleCnt="0">
        <dgm:presLayoutVars>
          <dgm:dir/>
          <dgm:resizeHandles val="exact"/>
        </dgm:presLayoutVars>
      </dgm:prSet>
      <dgm:spPr/>
    </dgm:pt>
    <dgm:pt modelId="{985E56E6-EB3E-4D38-9189-B162340FB43C}" type="pres">
      <dgm:prSet presAssocID="{64B0D7AD-A9BF-456D-B646-38719362DC9A}" presName="fgShape" presStyleLbl="fgShp" presStyleIdx="0" presStyleCnt="1"/>
      <dgm:spPr>
        <a:prstGeom prst="rightArrow">
          <a:avLst/>
        </a:prstGeom>
      </dgm:spPr>
    </dgm:pt>
    <dgm:pt modelId="{B5F55458-B7F1-4689-9A4B-74796A39DF54}" type="pres">
      <dgm:prSet presAssocID="{64B0D7AD-A9BF-456D-B646-38719362DC9A}" presName="linComp" presStyleCnt="0"/>
      <dgm:spPr/>
    </dgm:pt>
    <dgm:pt modelId="{C7AEEE4B-A237-48FC-9F90-375797387402}" type="pres">
      <dgm:prSet presAssocID="{53B8AC2C-4E32-4215-85B6-80A655496051}" presName="compNode" presStyleCnt="0"/>
      <dgm:spPr/>
    </dgm:pt>
    <dgm:pt modelId="{684E90EA-A044-4EFD-ABD6-47E4452B64CE}" type="pres">
      <dgm:prSet presAssocID="{53B8AC2C-4E32-4215-85B6-80A655496051}" presName="bkgdShape" presStyleLbl="node1" presStyleIdx="0" presStyleCnt="4"/>
      <dgm:spPr/>
    </dgm:pt>
    <dgm:pt modelId="{406EE0FF-68FD-4272-8BD8-92B13DB553D7}" type="pres">
      <dgm:prSet presAssocID="{53B8AC2C-4E32-4215-85B6-80A655496051}" presName="nodeTx" presStyleLbl="node1" presStyleIdx="0" presStyleCnt="4">
        <dgm:presLayoutVars>
          <dgm:bulletEnabled val="1"/>
        </dgm:presLayoutVars>
      </dgm:prSet>
      <dgm:spPr/>
    </dgm:pt>
    <dgm:pt modelId="{77723EE9-2840-4EAB-8F40-8273CAE04483}" type="pres">
      <dgm:prSet presAssocID="{53B8AC2C-4E32-4215-85B6-80A655496051}" presName="invisiNode" presStyleLbl="node1" presStyleIdx="0" presStyleCnt="4"/>
      <dgm:spPr/>
    </dgm:pt>
    <dgm:pt modelId="{659C13A4-D67F-4A55-9143-3783037DDE33}" type="pres">
      <dgm:prSet presAssocID="{53B8AC2C-4E32-4215-85B6-80A655496051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mera"/>
        </a:ext>
      </dgm:extLst>
    </dgm:pt>
    <dgm:pt modelId="{682BAC35-FA57-4031-A8AF-60CF1C805D6A}" type="pres">
      <dgm:prSet presAssocID="{F36B18B0-E3CB-48A3-92D4-50778AC57E86}" presName="sibTrans" presStyleLbl="sibTrans2D1" presStyleIdx="0" presStyleCnt="0"/>
      <dgm:spPr/>
    </dgm:pt>
    <dgm:pt modelId="{979CB9F1-246A-42F3-8E64-6F7DF6B3E235}" type="pres">
      <dgm:prSet presAssocID="{7E5A8A39-504D-41AE-98E0-47FDEEACAA73}" presName="compNode" presStyleCnt="0"/>
      <dgm:spPr/>
    </dgm:pt>
    <dgm:pt modelId="{8E10E1A3-AB35-41B9-B3E5-D045F2F958DB}" type="pres">
      <dgm:prSet presAssocID="{7E5A8A39-504D-41AE-98E0-47FDEEACAA73}" presName="bkgdShape" presStyleLbl="node1" presStyleIdx="1" presStyleCnt="4"/>
      <dgm:spPr/>
    </dgm:pt>
    <dgm:pt modelId="{C41FE2AC-0CD9-481C-AC1C-E8BB7E0C24BF}" type="pres">
      <dgm:prSet presAssocID="{7E5A8A39-504D-41AE-98E0-47FDEEACAA73}" presName="nodeTx" presStyleLbl="node1" presStyleIdx="1" presStyleCnt="4">
        <dgm:presLayoutVars>
          <dgm:bulletEnabled val="1"/>
        </dgm:presLayoutVars>
      </dgm:prSet>
      <dgm:spPr/>
    </dgm:pt>
    <dgm:pt modelId="{9093473D-7223-4399-8E4E-E8CA7453F97A}" type="pres">
      <dgm:prSet presAssocID="{7E5A8A39-504D-41AE-98E0-47FDEEACAA73}" presName="invisiNode" presStyleLbl="node1" presStyleIdx="1" presStyleCnt="4"/>
      <dgm:spPr/>
    </dgm:pt>
    <dgm:pt modelId="{0A46CCC4-913D-4E59-ADFB-AC64D2C3ECB6}" type="pres">
      <dgm:prSet presAssocID="{7E5A8A39-504D-41AE-98E0-47FDEEACAA73}" presName="imagNode" presStyleLbl="fgImgPlac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uler"/>
        </a:ext>
      </dgm:extLst>
    </dgm:pt>
    <dgm:pt modelId="{34194E1E-6135-4FFB-9880-F514BB311090}" type="pres">
      <dgm:prSet presAssocID="{6087DFDD-73C5-4307-8FB4-783DE256CF15}" presName="sibTrans" presStyleLbl="sibTrans2D1" presStyleIdx="0" presStyleCnt="0"/>
      <dgm:spPr/>
    </dgm:pt>
    <dgm:pt modelId="{17A5348F-4C5D-448E-862C-EEAFEBF731DC}" type="pres">
      <dgm:prSet presAssocID="{20225B2A-C5DB-4040-9378-5BFA52976C7B}" presName="compNode" presStyleCnt="0"/>
      <dgm:spPr/>
    </dgm:pt>
    <dgm:pt modelId="{B028C126-B7FD-4C5F-B2D1-ED5C240DEF95}" type="pres">
      <dgm:prSet presAssocID="{20225B2A-C5DB-4040-9378-5BFA52976C7B}" presName="bkgdShape" presStyleLbl="node1" presStyleIdx="2" presStyleCnt="4"/>
      <dgm:spPr/>
    </dgm:pt>
    <dgm:pt modelId="{2ED9F45E-D62F-40C4-A4BA-44B3484C7B00}" type="pres">
      <dgm:prSet presAssocID="{20225B2A-C5DB-4040-9378-5BFA52976C7B}" presName="nodeTx" presStyleLbl="node1" presStyleIdx="2" presStyleCnt="4">
        <dgm:presLayoutVars>
          <dgm:bulletEnabled val="1"/>
        </dgm:presLayoutVars>
      </dgm:prSet>
      <dgm:spPr/>
    </dgm:pt>
    <dgm:pt modelId="{378945BD-EC11-4040-A834-7F69A35E5DA9}" type="pres">
      <dgm:prSet presAssocID="{20225B2A-C5DB-4040-9378-5BFA52976C7B}" presName="invisiNode" presStyleLbl="node1" presStyleIdx="2" presStyleCnt="4"/>
      <dgm:spPr/>
    </dgm:pt>
    <dgm:pt modelId="{36CC2CE6-9191-4D8E-9993-D54D895C59C3}" type="pres">
      <dgm:prSet presAssocID="{20225B2A-C5DB-4040-9378-5BFA52976C7B}" presName="imagNode" presStyleLbl="fgImgPlac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per"/>
        </a:ext>
      </dgm:extLst>
    </dgm:pt>
    <dgm:pt modelId="{8E3F56E0-EA54-460D-95C1-8927318C1045}" type="pres">
      <dgm:prSet presAssocID="{AEDC5671-CAD7-4986-A912-BECE9B5DBF7C}" presName="sibTrans" presStyleLbl="sibTrans2D1" presStyleIdx="0" presStyleCnt="0"/>
      <dgm:spPr/>
    </dgm:pt>
    <dgm:pt modelId="{31FDF4B9-582C-487B-89F7-53EE766942DF}" type="pres">
      <dgm:prSet presAssocID="{0C36634A-0132-4660-BE97-F1F0716E07E1}" presName="compNode" presStyleCnt="0"/>
      <dgm:spPr/>
    </dgm:pt>
    <dgm:pt modelId="{DFA12928-441A-4F2F-BB36-41CE1685859B}" type="pres">
      <dgm:prSet presAssocID="{0C36634A-0132-4660-BE97-F1F0716E07E1}" presName="bkgdShape" presStyleLbl="node1" presStyleIdx="3" presStyleCnt="4"/>
      <dgm:spPr/>
    </dgm:pt>
    <dgm:pt modelId="{29CD8EC9-F906-4440-BC07-6E8F1671A832}" type="pres">
      <dgm:prSet presAssocID="{0C36634A-0132-4660-BE97-F1F0716E07E1}" presName="nodeTx" presStyleLbl="node1" presStyleIdx="3" presStyleCnt="4">
        <dgm:presLayoutVars>
          <dgm:bulletEnabled val="1"/>
        </dgm:presLayoutVars>
      </dgm:prSet>
      <dgm:spPr/>
    </dgm:pt>
    <dgm:pt modelId="{E5C94B67-0DC5-4D7D-88AA-F5C2E71A3332}" type="pres">
      <dgm:prSet presAssocID="{0C36634A-0132-4660-BE97-F1F0716E07E1}" presName="invisiNode" presStyleLbl="node1" presStyleIdx="3" presStyleCnt="4"/>
      <dgm:spPr/>
    </dgm:pt>
    <dgm:pt modelId="{4CC4AF24-B25D-4805-861A-D7C90FAF5453}" type="pres">
      <dgm:prSet presAssocID="{0C36634A-0132-4660-BE97-F1F0716E07E1}" presName="imagNode" presStyleLbl="fgImgPlac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envelope"/>
        </a:ext>
      </dgm:extLst>
    </dgm:pt>
  </dgm:ptLst>
  <dgm:cxnLst>
    <dgm:cxn modelId="{4A697022-7BE0-4B3E-9263-2E4C9AB1AC53}" srcId="{64B0D7AD-A9BF-456D-B646-38719362DC9A}" destId="{0C36634A-0132-4660-BE97-F1F0716E07E1}" srcOrd="3" destOrd="0" parTransId="{24A70A99-0C50-47A5-8DF9-090A4E06746C}" sibTransId="{9BB6EF17-971B-4C3F-BDD6-5B9ABAAEC04C}"/>
    <dgm:cxn modelId="{6DD76B28-FF21-4367-894B-C5E254C9C0DF}" type="presOf" srcId="{0C36634A-0132-4660-BE97-F1F0716E07E1}" destId="{DFA12928-441A-4F2F-BB36-41CE1685859B}" srcOrd="0" destOrd="0" presId="urn:microsoft.com/office/officeart/2005/8/layout/hList7"/>
    <dgm:cxn modelId="{1C7DD65E-9C1B-4CCC-BD55-66C384E42903}" type="presOf" srcId="{20225B2A-C5DB-4040-9378-5BFA52976C7B}" destId="{B028C126-B7FD-4C5F-B2D1-ED5C240DEF95}" srcOrd="0" destOrd="0" presId="urn:microsoft.com/office/officeart/2005/8/layout/hList7"/>
    <dgm:cxn modelId="{F34C0742-A0C2-4134-BE44-D8FFBA0C2C7D}" type="presOf" srcId="{20225B2A-C5DB-4040-9378-5BFA52976C7B}" destId="{2ED9F45E-D62F-40C4-A4BA-44B3484C7B00}" srcOrd="1" destOrd="0" presId="urn:microsoft.com/office/officeart/2005/8/layout/hList7"/>
    <dgm:cxn modelId="{830E8243-BC3C-4E8C-AD53-A76A95B397CD}" srcId="{64B0D7AD-A9BF-456D-B646-38719362DC9A}" destId="{20225B2A-C5DB-4040-9378-5BFA52976C7B}" srcOrd="2" destOrd="0" parTransId="{E8D48045-C375-41D1-BD62-E91D1B9D5BE9}" sibTransId="{AEDC5671-CAD7-4986-A912-BECE9B5DBF7C}"/>
    <dgm:cxn modelId="{72334368-5ADA-4E35-9D42-EF371AE79AAD}" srcId="{64B0D7AD-A9BF-456D-B646-38719362DC9A}" destId="{7E5A8A39-504D-41AE-98E0-47FDEEACAA73}" srcOrd="1" destOrd="0" parTransId="{C8923BAD-66E3-4CCD-9696-BD97861DEDC1}" sibTransId="{6087DFDD-73C5-4307-8FB4-783DE256CF15}"/>
    <dgm:cxn modelId="{5C150C73-B020-4A88-9362-1F33E928EB3E}" type="presOf" srcId="{7E5A8A39-504D-41AE-98E0-47FDEEACAA73}" destId="{C41FE2AC-0CD9-481C-AC1C-E8BB7E0C24BF}" srcOrd="1" destOrd="0" presId="urn:microsoft.com/office/officeart/2005/8/layout/hList7"/>
    <dgm:cxn modelId="{5024ED84-AC5C-4395-868B-4DCF952FF36B}" type="presOf" srcId="{7E5A8A39-504D-41AE-98E0-47FDEEACAA73}" destId="{8E10E1A3-AB35-41B9-B3E5-D045F2F958DB}" srcOrd="0" destOrd="0" presId="urn:microsoft.com/office/officeart/2005/8/layout/hList7"/>
    <dgm:cxn modelId="{E92A428B-607F-4210-BEB3-E0A033572173}" type="presOf" srcId="{53B8AC2C-4E32-4215-85B6-80A655496051}" destId="{406EE0FF-68FD-4272-8BD8-92B13DB553D7}" srcOrd="1" destOrd="0" presId="urn:microsoft.com/office/officeart/2005/8/layout/hList7"/>
    <dgm:cxn modelId="{ED80BE8D-343C-4D46-8193-345BE914FBE9}" type="presOf" srcId="{0C36634A-0132-4660-BE97-F1F0716E07E1}" destId="{29CD8EC9-F906-4440-BC07-6E8F1671A832}" srcOrd="1" destOrd="0" presId="urn:microsoft.com/office/officeart/2005/8/layout/hList7"/>
    <dgm:cxn modelId="{50F91F9E-0D28-4F48-9790-A478C1BE2CB4}" srcId="{64B0D7AD-A9BF-456D-B646-38719362DC9A}" destId="{53B8AC2C-4E32-4215-85B6-80A655496051}" srcOrd="0" destOrd="0" parTransId="{11B7E94A-F8F4-4AC8-8798-201396237A08}" sibTransId="{F36B18B0-E3CB-48A3-92D4-50778AC57E86}"/>
    <dgm:cxn modelId="{301751A9-7BB3-4B57-A99F-DCA492C79200}" type="presOf" srcId="{6087DFDD-73C5-4307-8FB4-783DE256CF15}" destId="{34194E1E-6135-4FFB-9880-F514BB311090}" srcOrd="0" destOrd="0" presId="urn:microsoft.com/office/officeart/2005/8/layout/hList7"/>
    <dgm:cxn modelId="{2C5112C3-4020-4A12-8E3F-E5BE2DDBC044}" type="presOf" srcId="{AEDC5671-CAD7-4986-A912-BECE9B5DBF7C}" destId="{8E3F56E0-EA54-460D-95C1-8927318C1045}" srcOrd="0" destOrd="0" presId="urn:microsoft.com/office/officeart/2005/8/layout/hList7"/>
    <dgm:cxn modelId="{F3DFBAC7-C615-4C17-88B7-7E503BDAB238}" type="presOf" srcId="{64B0D7AD-A9BF-456D-B646-38719362DC9A}" destId="{96481B8E-8616-4828-9D0F-351D0DCC6BA8}" srcOrd="0" destOrd="0" presId="urn:microsoft.com/office/officeart/2005/8/layout/hList7"/>
    <dgm:cxn modelId="{7CFE63D6-F2D1-4D47-AF7C-1535AC4BC7A1}" type="presOf" srcId="{F36B18B0-E3CB-48A3-92D4-50778AC57E86}" destId="{682BAC35-FA57-4031-A8AF-60CF1C805D6A}" srcOrd="0" destOrd="0" presId="urn:microsoft.com/office/officeart/2005/8/layout/hList7"/>
    <dgm:cxn modelId="{A2CFA2E2-3471-4C52-B7E7-BB4C7E73ED9D}" type="presOf" srcId="{53B8AC2C-4E32-4215-85B6-80A655496051}" destId="{684E90EA-A044-4EFD-ABD6-47E4452B64CE}" srcOrd="0" destOrd="0" presId="urn:microsoft.com/office/officeart/2005/8/layout/hList7"/>
    <dgm:cxn modelId="{E0CC8CBC-1197-4009-A83F-607F8AC745C7}" type="presParOf" srcId="{96481B8E-8616-4828-9D0F-351D0DCC6BA8}" destId="{985E56E6-EB3E-4D38-9189-B162340FB43C}" srcOrd="0" destOrd="0" presId="urn:microsoft.com/office/officeart/2005/8/layout/hList7"/>
    <dgm:cxn modelId="{9629EE73-4814-4A68-82D0-8BA9A58238E6}" type="presParOf" srcId="{96481B8E-8616-4828-9D0F-351D0DCC6BA8}" destId="{B5F55458-B7F1-4689-9A4B-74796A39DF54}" srcOrd="1" destOrd="0" presId="urn:microsoft.com/office/officeart/2005/8/layout/hList7"/>
    <dgm:cxn modelId="{2A0114DB-1C7A-4C36-9883-D184F3E680AA}" type="presParOf" srcId="{B5F55458-B7F1-4689-9A4B-74796A39DF54}" destId="{C7AEEE4B-A237-48FC-9F90-375797387402}" srcOrd="0" destOrd="0" presId="urn:microsoft.com/office/officeart/2005/8/layout/hList7"/>
    <dgm:cxn modelId="{64186820-8C1C-4682-9CAA-34E91FB396F3}" type="presParOf" srcId="{C7AEEE4B-A237-48FC-9F90-375797387402}" destId="{684E90EA-A044-4EFD-ABD6-47E4452B64CE}" srcOrd="0" destOrd="0" presId="urn:microsoft.com/office/officeart/2005/8/layout/hList7"/>
    <dgm:cxn modelId="{5568147B-27A0-4AF0-B14E-885AA7871E1E}" type="presParOf" srcId="{C7AEEE4B-A237-48FC-9F90-375797387402}" destId="{406EE0FF-68FD-4272-8BD8-92B13DB553D7}" srcOrd="1" destOrd="0" presId="urn:microsoft.com/office/officeart/2005/8/layout/hList7"/>
    <dgm:cxn modelId="{6D17E85B-9593-4A0A-8A5E-7D3FCF9AE248}" type="presParOf" srcId="{C7AEEE4B-A237-48FC-9F90-375797387402}" destId="{77723EE9-2840-4EAB-8F40-8273CAE04483}" srcOrd="2" destOrd="0" presId="urn:microsoft.com/office/officeart/2005/8/layout/hList7"/>
    <dgm:cxn modelId="{6C26580C-919D-4378-8FA9-0895D5D1ADE2}" type="presParOf" srcId="{C7AEEE4B-A237-48FC-9F90-375797387402}" destId="{659C13A4-D67F-4A55-9143-3783037DDE33}" srcOrd="3" destOrd="0" presId="urn:microsoft.com/office/officeart/2005/8/layout/hList7"/>
    <dgm:cxn modelId="{A528347E-81CD-480C-88D2-6EEA658C49EB}" type="presParOf" srcId="{B5F55458-B7F1-4689-9A4B-74796A39DF54}" destId="{682BAC35-FA57-4031-A8AF-60CF1C805D6A}" srcOrd="1" destOrd="0" presId="urn:microsoft.com/office/officeart/2005/8/layout/hList7"/>
    <dgm:cxn modelId="{E4631C90-5930-42A8-8D0B-0AE606511EC9}" type="presParOf" srcId="{B5F55458-B7F1-4689-9A4B-74796A39DF54}" destId="{979CB9F1-246A-42F3-8E64-6F7DF6B3E235}" srcOrd="2" destOrd="0" presId="urn:microsoft.com/office/officeart/2005/8/layout/hList7"/>
    <dgm:cxn modelId="{9650810B-8224-4270-84E8-FC3DA64B17B5}" type="presParOf" srcId="{979CB9F1-246A-42F3-8E64-6F7DF6B3E235}" destId="{8E10E1A3-AB35-41B9-B3E5-D045F2F958DB}" srcOrd="0" destOrd="0" presId="urn:microsoft.com/office/officeart/2005/8/layout/hList7"/>
    <dgm:cxn modelId="{1352DB7B-A5DA-4E31-9386-9230CB3761EC}" type="presParOf" srcId="{979CB9F1-246A-42F3-8E64-6F7DF6B3E235}" destId="{C41FE2AC-0CD9-481C-AC1C-E8BB7E0C24BF}" srcOrd="1" destOrd="0" presId="urn:microsoft.com/office/officeart/2005/8/layout/hList7"/>
    <dgm:cxn modelId="{421A20D5-A5A1-4F84-BD4A-DE83880026DC}" type="presParOf" srcId="{979CB9F1-246A-42F3-8E64-6F7DF6B3E235}" destId="{9093473D-7223-4399-8E4E-E8CA7453F97A}" srcOrd="2" destOrd="0" presId="urn:microsoft.com/office/officeart/2005/8/layout/hList7"/>
    <dgm:cxn modelId="{B9453088-7604-4312-93FB-4AC4518A8D9D}" type="presParOf" srcId="{979CB9F1-246A-42F3-8E64-6F7DF6B3E235}" destId="{0A46CCC4-913D-4E59-ADFB-AC64D2C3ECB6}" srcOrd="3" destOrd="0" presId="urn:microsoft.com/office/officeart/2005/8/layout/hList7"/>
    <dgm:cxn modelId="{0499D9F4-F633-43D9-8826-DB8913C24306}" type="presParOf" srcId="{B5F55458-B7F1-4689-9A4B-74796A39DF54}" destId="{34194E1E-6135-4FFB-9880-F514BB311090}" srcOrd="3" destOrd="0" presId="urn:microsoft.com/office/officeart/2005/8/layout/hList7"/>
    <dgm:cxn modelId="{C040257D-EFA4-4D29-905B-936A7A3FAA67}" type="presParOf" srcId="{B5F55458-B7F1-4689-9A4B-74796A39DF54}" destId="{17A5348F-4C5D-448E-862C-EEAFEBF731DC}" srcOrd="4" destOrd="0" presId="urn:microsoft.com/office/officeart/2005/8/layout/hList7"/>
    <dgm:cxn modelId="{645C9C34-87CD-45E7-AECC-74504B1E440B}" type="presParOf" srcId="{17A5348F-4C5D-448E-862C-EEAFEBF731DC}" destId="{B028C126-B7FD-4C5F-B2D1-ED5C240DEF95}" srcOrd="0" destOrd="0" presId="urn:microsoft.com/office/officeart/2005/8/layout/hList7"/>
    <dgm:cxn modelId="{BEC3D0F1-BCA0-4607-9951-FDC59CBE8915}" type="presParOf" srcId="{17A5348F-4C5D-448E-862C-EEAFEBF731DC}" destId="{2ED9F45E-D62F-40C4-A4BA-44B3484C7B00}" srcOrd="1" destOrd="0" presId="urn:microsoft.com/office/officeart/2005/8/layout/hList7"/>
    <dgm:cxn modelId="{C7E7CA32-AADF-40BC-ADC1-3033675CEF59}" type="presParOf" srcId="{17A5348F-4C5D-448E-862C-EEAFEBF731DC}" destId="{378945BD-EC11-4040-A834-7F69A35E5DA9}" srcOrd="2" destOrd="0" presId="urn:microsoft.com/office/officeart/2005/8/layout/hList7"/>
    <dgm:cxn modelId="{387C4111-F04F-46FD-8766-9693D7BB4DD2}" type="presParOf" srcId="{17A5348F-4C5D-448E-862C-EEAFEBF731DC}" destId="{36CC2CE6-9191-4D8E-9993-D54D895C59C3}" srcOrd="3" destOrd="0" presId="urn:microsoft.com/office/officeart/2005/8/layout/hList7"/>
    <dgm:cxn modelId="{290E0048-C0BE-445A-995C-FED9B95238AE}" type="presParOf" srcId="{B5F55458-B7F1-4689-9A4B-74796A39DF54}" destId="{8E3F56E0-EA54-460D-95C1-8927318C1045}" srcOrd="5" destOrd="0" presId="urn:microsoft.com/office/officeart/2005/8/layout/hList7"/>
    <dgm:cxn modelId="{72A72231-1FB1-46AD-B5FC-D13955B57CD4}" type="presParOf" srcId="{B5F55458-B7F1-4689-9A4B-74796A39DF54}" destId="{31FDF4B9-582C-487B-89F7-53EE766942DF}" srcOrd="6" destOrd="0" presId="urn:microsoft.com/office/officeart/2005/8/layout/hList7"/>
    <dgm:cxn modelId="{E1DF2107-9B7C-4953-B128-FC391D5D6CDB}" type="presParOf" srcId="{31FDF4B9-582C-487B-89F7-53EE766942DF}" destId="{DFA12928-441A-4F2F-BB36-41CE1685859B}" srcOrd="0" destOrd="0" presId="urn:microsoft.com/office/officeart/2005/8/layout/hList7"/>
    <dgm:cxn modelId="{A926B4D4-89A8-4AA2-8E3F-0CED84AD4482}" type="presParOf" srcId="{31FDF4B9-582C-487B-89F7-53EE766942DF}" destId="{29CD8EC9-F906-4440-BC07-6E8F1671A832}" srcOrd="1" destOrd="0" presId="urn:microsoft.com/office/officeart/2005/8/layout/hList7"/>
    <dgm:cxn modelId="{72B3BB1E-0F2F-4FE0-92DA-1CD5DD290F53}" type="presParOf" srcId="{31FDF4B9-582C-487B-89F7-53EE766942DF}" destId="{E5C94B67-0DC5-4D7D-88AA-F5C2E71A3332}" srcOrd="2" destOrd="0" presId="urn:microsoft.com/office/officeart/2005/8/layout/hList7"/>
    <dgm:cxn modelId="{356806F1-37C5-4F34-B72A-AB1D9D86E300}" type="presParOf" srcId="{31FDF4B9-582C-487B-89F7-53EE766942DF}" destId="{4CC4AF24-B25D-4805-861A-D7C90FAF545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B0D7AD-A9BF-456D-B646-38719362DC9A}" type="doc">
      <dgm:prSet loTypeId="urn:microsoft.com/office/officeart/2005/8/layout/hList7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3B8AC2C-4E32-4215-85B6-80A655496051}">
      <dgm:prSet/>
      <dgm:spPr/>
      <dgm:t>
        <a:bodyPr/>
        <a:lstStyle/>
        <a:p>
          <a:r>
            <a:rPr lang="en-US" dirty="0"/>
            <a:t>Established list of not acceptable materials in recyclables &amp; compostables</a:t>
          </a:r>
        </a:p>
      </dgm:t>
    </dgm:pt>
    <dgm:pt modelId="{11B7E94A-F8F4-4AC8-8798-201396237A08}" type="parTrans" cxnId="{50F91F9E-0D28-4F48-9790-A478C1BE2CB4}">
      <dgm:prSet/>
      <dgm:spPr/>
      <dgm:t>
        <a:bodyPr/>
        <a:lstStyle/>
        <a:p>
          <a:endParaRPr lang="en-US"/>
        </a:p>
      </dgm:t>
    </dgm:pt>
    <dgm:pt modelId="{F36B18B0-E3CB-48A3-92D4-50778AC57E86}" type="sibTrans" cxnId="{50F91F9E-0D28-4F48-9790-A478C1BE2CB4}">
      <dgm:prSet/>
      <dgm:spPr/>
      <dgm:t>
        <a:bodyPr/>
        <a:lstStyle/>
        <a:p>
          <a:endParaRPr lang="en-US"/>
        </a:p>
      </dgm:t>
    </dgm:pt>
    <dgm:pt modelId="{7E5A8A39-504D-41AE-98E0-47FDEEACAA73}">
      <dgm:prSet/>
      <dgm:spPr/>
      <dgm:t>
        <a:bodyPr/>
        <a:lstStyle/>
        <a:p>
          <a:r>
            <a:rPr lang="en-US" dirty="0"/>
            <a:t>First review - Trained auditor reviews footage of cart’s content</a:t>
          </a:r>
        </a:p>
      </dgm:t>
    </dgm:pt>
    <dgm:pt modelId="{C8923BAD-66E3-4CCD-9696-BD97861DEDC1}" type="parTrans" cxnId="{72334368-5ADA-4E35-9D42-EF371AE79AAD}">
      <dgm:prSet/>
      <dgm:spPr/>
      <dgm:t>
        <a:bodyPr/>
        <a:lstStyle/>
        <a:p>
          <a:endParaRPr lang="en-US"/>
        </a:p>
      </dgm:t>
    </dgm:pt>
    <dgm:pt modelId="{6087DFDD-73C5-4307-8FB4-783DE256CF15}" type="sibTrans" cxnId="{72334368-5ADA-4E35-9D42-EF371AE79AAD}">
      <dgm:prSet/>
      <dgm:spPr/>
      <dgm:t>
        <a:bodyPr/>
        <a:lstStyle/>
        <a:p>
          <a:endParaRPr lang="en-US"/>
        </a:p>
      </dgm:t>
    </dgm:pt>
    <dgm:pt modelId="{20225B2A-C5DB-4040-9378-5BFA52976C7B}">
      <dgm:prSet/>
      <dgm:spPr/>
      <dgm:t>
        <a:bodyPr/>
        <a:lstStyle/>
        <a:p>
          <a:r>
            <a:rPr lang="en-US" dirty="0"/>
            <a:t>Second review -Identified contaminant verified by second auditor </a:t>
          </a:r>
        </a:p>
      </dgm:t>
    </dgm:pt>
    <dgm:pt modelId="{E8D48045-C375-41D1-BD62-E91D1B9D5BE9}" type="parTrans" cxnId="{830E8243-BC3C-4E8C-AD53-A76A95B397CD}">
      <dgm:prSet/>
      <dgm:spPr/>
      <dgm:t>
        <a:bodyPr/>
        <a:lstStyle/>
        <a:p>
          <a:endParaRPr lang="en-US"/>
        </a:p>
      </dgm:t>
    </dgm:pt>
    <dgm:pt modelId="{AEDC5671-CAD7-4986-A912-BECE9B5DBF7C}" type="sibTrans" cxnId="{830E8243-BC3C-4E8C-AD53-A76A95B397CD}">
      <dgm:prSet/>
      <dgm:spPr/>
      <dgm:t>
        <a:bodyPr/>
        <a:lstStyle/>
        <a:p>
          <a:endParaRPr lang="en-US"/>
        </a:p>
      </dgm:t>
    </dgm:pt>
    <dgm:pt modelId="{0C36634A-0132-4660-BE97-F1F0716E07E1}">
      <dgm:prSet/>
      <dgm:spPr/>
      <dgm:t>
        <a:bodyPr/>
        <a:lstStyle/>
        <a:p>
          <a:r>
            <a:rPr lang="en-US" dirty="0"/>
            <a:t>Notification to customer via email or text (includes video clip of incident)</a:t>
          </a:r>
        </a:p>
      </dgm:t>
    </dgm:pt>
    <dgm:pt modelId="{24A70A99-0C50-47A5-8DF9-090A4E06746C}" type="parTrans" cxnId="{4A697022-7BE0-4B3E-9263-2E4C9AB1AC53}">
      <dgm:prSet/>
      <dgm:spPr/>
      <dgm:t>
        <a:bodyPr/>
        <a:lstStyle/>
        <a:p>
          <a:endParaRPr lang="en-US"/>
        </a:p>
      </dgm:t>
    </dgm:pt>
    <dgm:pt modelId="{9BB6EF17-971B-4C3F-BDD6-5B9ABAAEC04C}" type="sibTrans" cxnId="{4A697022-7BE0-4B3E-9263-2E4C9AB1AC53}">
      <dgm:prSet/>
      <dgm:spPr/>
      <dgm:t>
        <a:bodyPr/>
        <a:lstStyle/>
        <a:p>
          <a:endParaRPr lang="en-US"/>
        </a:p>
      </dgm:t>
    </dgm:pt>
    <dgm:pt modelId="{96481B8E-8616-4828-9D0F-351D0DCC6BA8}" type="pres">
      <dgm:prSet presAssocID="{64B0D7AD-A9BF-456D-B646-38719362DC9A}" presName="Name0" presStyleCnt="0">
        <dgm:presLayoutVars>
          <dgm:dir/>
          <dgm:resizeHandles val="exact"/>
        </dgm:presLayoutVars>
      </dgm:prSet>
      <dgm:spPr/>
    </dgm:pt>
    <dgm:pt modelId="{985E56E6-EB3E-4D38-9189-B162340FB43C}" type="pres">
      <dgm:prSet presAssocID="{64B0D7AD-A9BF-456D-B646-38719362DC9A}" presName="fgShape" presStyleLbl="fgShp" presStyleIdx="0" presStyleCnt="1"/>
      <dgm:spPr>
        <a:prstGeom prst="rightArrow">
          <a:avLst/>
        </a:prstGeom>
      </dgm:spPr>
    </dgm:pt>
    <dgm:pt modelId="{B5F55458-B7F1-4689-9A4B-74796A39DF54}" type="pres">
      <dgm:prSet presAssocID="{64B0D7AD-A9BF-456D-B646-38719362DC9A}" presName="linComp" presStyleCnt="0"/>
      <dgm:spPr/>
    </dgm:pt>
    <dgm:pt modelId="{C7AEEE4B-A237-48FC-9F90-375797387402}" type="pres">
      <dgm:prSet presAssocID="{53B8AC2C-4E32-4215-85B6-80A655496051}" presName="compNode" presStyleCnt="0"/>
      <dgm:spPr/>
    </dgm:pt>
    <dgm:pt modelId="{684E90EA-A044-4EFD-ABD6-47E4452B64CE}" type="pres">
      <dgm:prSet presAssocID="{53B8AC2C-4E32-4215-85B6-80A655496051}" presName="bkgdShape" presStyleLbl="node1" presStyleIdx="0" presStyleCnt="4"/>
      <dgm:spPr/>
    </dgm:pt>
    <dgm:pt modelId="{406EE0FF-68FD-4272-8BD8-92B13DB553D7}" type="pres">
      <dgm:prSet presAssocID="{53B8AC2C-4E32-4215-85B6-80A655496051}" presName="nodeTx" presStyleLbl="node1" presStyleIdx="0" presStyleCnt="4">
        <dgm:presLayoutVars>
          <dgm:bulletEnabled val="1"/>
        </dgm:presLayoutVars>
      </dgm:prSet>
      <dgm:spPr/>
    </dgm:pt>
    <dgm:pt modelId="{77723EE9-2840-4EAB-8F40-8273CAE04483}" type="pres">
      <dgm:prSet presAssocID="{53B8AC2C-4E32-4215-85B6-80A655496051}" presName="invisiNode" presStyleLbl="node1" presStyleIdx="0" presStyleCnt="4"/>
      <dgm:spPr/>
    </dgm:pt>
    <dgm:pt modelId="{659C13A4-D67F-4A55-9143-3783037DDE33}" type="pres">
      <dgm:prSet presAssocID="{53B8AC2C-4E32-4215-85B6-80A655496051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682BAC35-FA57-4031-A8AF-60CF1C805D6A}" type="pres">
      <dgm:prSet presAssocID="{F36B18B0-E3CB-48A3-92D4-50778AC57E86}" presName="sibTrans" presStyleLbl="sibTrans2D1" presStyleIdx="0" presStyleCnt="0"/>
      <dgm:spPr/>
    </dgm:pt>
    <dgm:pt modelId="{979CB9F1-246A-42F3-8E64-6F7DF6B3E235}" type="pres">
      <dgm:prSet presAssocID="{7E5A8A39-504D-41AE-98E0-47FDEEACAA73}" presName="compNode" presStyleCnt="0"/>
      <dgm:spPr/>
    </dgm:pt>
    <dgm:pt modelId="{8E10E1A3-AB35-41B9-B3E5-D045F2F958DB}" type="pres">
      <dgm:prSet presAssocID="{7E5A8A39-504D-41AE-98E0-47FDEEACAA73}" presName="bkgdShape" presStyleLbl="node1" presStyleIdx="1" presStyleCnt="4"/>
      <dgm:spPr/>
    </dgm:pt>
    <dgm:pt modelId="{C41FE2AC-0CD9-481C-AC1C-E8BB7E0C24BF}" type="pres">
      <dgm:prSet presAssocID="{7E5A8A39-504D-41AE-98E0-47FDEEACAA73}" presName="nodeTx" presStyleLbl="node1" presStyleIdx="1" presStyleCnt="4">
        <dgm:presLayoutVars>
          <dgm:bulletEnabled val="1"/>
        </dgm:presLayoutVars>
      </dgm:prSet>
      <dgm:spPr/>
    </dgm:pt>
    <dgm:pt modelId="{9093473D-7223-4399-8E4E-E8CA7453F97A}" type="pres">
      <dgm:prSet presAssocID="{7E5A8A39-504D-41AE-98E0-47FDEEACAA73}" presName="invisiNode" presStyleLbl="node1" presStyleIdx="1" presStyleCnt="4"/>
      <dgm:spPr/>
    </dgm:pt>
    <dgm:pt modelId="{0A46CCC4-913D-4E59-ADFB-AC64D2C3ECB6}" type="pres">
      <dgm:prSet presAssocID="{7E5A8A39-504D-41AE-98E0-47FDEEACAA73}" presName="imagNode" presStyleLbl="fgImgPlac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34194E1E-6135-4FFB-9880-F514BB311090}" type="pres">
      <dgm:prSet presAssocID="{6087DFDD-73C5-4307-8FB4-783DE256CF15}" presName="sibTrans" presStyleLbl="sibTrans2D1" presStyleIdx="0" presStyleCnt="0"/>
      <dgm:spPr/>
    </dgm:pt>
    <dgm:pt modelId="{17A5348F-4C5D-448E-862C-EEAFEBF731DC}" type="pres">
      <dgm:prSet presAssocID="{20225B2A-C5DB-4040-9378-5BFA52976C7B}" presName="compNode" presStyleCnt="0"/>
      <dgm:spPr/>
    </dgm:pt>
    <dgm:pt modelId="{B028C126-B7FD-4C5F-B2D1-ED5C240DEF95}" type="pres">
      <dgm:prSet presAssocID="{20225B2A-C5DB-4040-9378-5BFA52976C7B}" presName="bkgdShape" presStyleLbl="node1" presStyleIdx="2" presStyleCnt="4"/>
      <dgm:spPr/>
    </dgm:pt>
    <dgm:pt modelId="{2ED9F45E-D62F-40C4-A4BA-44B3484C7B00}" type="pres">
      <dgm:prSet presAssocID="{20225B2A-C5DB-4040-9378-5BFA52976C7B}" presName="nodeTx" presStyleLbl="node1" presStyleIdx="2" presStyleCnt="4">
        <dgm:presLayoutVars>
          <dgm:bulletEnabled val="1"/>
        </dgm:presLayoutVars>
      </dgm:prSet>
      <dgm:spPr/>
    </dgm:pt>
    <dgm:pt modelId="{378945BD-EC11-4040-A834-7F69A35E5DA9}" type="pres">
      <dgm:prSet presAssocID="{20225B2A-C5DB-4040-9378-5BFA52976C7B}" presName="invisiNode" presStyleLbl="node1" presStyleIdx="2" presStyleCnt="4"/>
      <dgm:spPr/>
    </dgm:pt>
    <dgm:pt modelId="{36CC2CE6-9191-4D8E-9993-D54D895C59C3}" type="pres">
      <dgm:prSet presAssocID="{20225B2A-C5DB-4040-9378-5BFA52976C7B}" presName="imagNode" presStyleLbl="fgImgPlac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8E3F56E0-EA54-460D-95C1-8927318C1045}" type="pres">
      <dgm:prSet presAssocID="{AEDC5671-CAD7-4986-A912-BECE9B5DBF7C}" presName="sibTrans" presStyleLbl="sibTrans2D1" presStyleIdx="0" presStyleCnt="0"/>
      <dgm:spPr/>
    </dgm:pt>
    <dgm:pt modelId="{31FDF4B9-582C-487B-89F7-53EE766942DF}" type="pres">
      <dgm:prSet presAssocID="{0C36634A-0132-4660-BE97-F1F0716E07E1}" presName="compNode" presStyleCnt="0"/>
      <dgm:spPr/>
    </dgm:pt>
    <dgm:pt modelId="{DFA12928-441A-4F2F-BB36-41CE1685859B}" type="pres">
      <dgm:prSet presAssocID="{0C36634A-0132-4660-BE97-F1F0716E07E1}" presName="bkgdShape" presStyleLbl="node1" presStyleIdx="3" presStyleCnt="4"/>
      <dgm:spPr/>
    </dgm:pt>
    <dgm:pt modelId="{29CD8EC9-F906-4440-BC07-6E8F1671A832}" type="pres">
      <dgm:prSet presAssocID="{0C36634A-0132-4660-BE97-F1F0716E07E1}" presName="nodeTx" presStyleLbl="node1" presStyleIdx="3" presStyleCnt="4">
        <dgm:presLayoutVars>
          <dgm:bulletEnabled val="1"/>
        </dgm:presLayoutVars>
      </dgm:prSet>
      <dgm:spPr/>
    </dgm:pt>
    <dgm:pt modelId="{E5C94B67-0DC5-4D7D-88AA-F5C2E71A3332}" type="pres">
      <dgm:prSet presAssocID="{0C36634A-0132-4660-BE97-F1F0716E07E1}" presName="invisiNode" presStyleLbl="node1" presStyleIdx="3" presStyleCnt="4"/>
      <dgm:spPr/>
    </dgm:pt>
    <dgm:pt modelId="{4CC4AF24-B25D-4805-861A-D7C90FAF5453}" type="pres">
      <dgm:prSet presAssocID="{0C36634A-0132-4660-BE97-F1F0716E07E1}" presName="imagNode" presStyleLbl="fgImgPlac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envelope"/>
        </a:ext>
      </dgm:extLst>
    </dgm:pt>
  </dgm:ptLst>
  <dgm:cxnLst>
    <dgm:cxn modelId="{4A697022-7BE0-4B3E-9263-2E4C9AB1AC53}" srcId="{64B0D7AD-A9BF-456D-B646-38719362DC9A}" destId="{0C36634A-0132-4660-BE97-F1F0716E07E1}" srcOrd="3" destOrd="0" parTransId="{24A70A99-0C50-47A5-8DF9-090A4E06746C}" sibTransId="{9BB6EF17-971B-4C3F-BDD6-5B9ABAAEC04C}"/>
    <dgm:cxn modelId="{6DD76B28-FF21-4367-894B-C5E254C9C0DF}" type="presOf" srcId="{0C36634A-0132-4660-BE97-F1F0716E07E1}" destId="{DFA12928-441A-4F2F-BB36-41CE1685859B}" srcOrd="0" destOrd="0" presId="urn:microsoft.com/office/officeart/2005/8/layout/hList7"/>
    <dgm:cxn modelId="{1C7DD65E-9C1B-4CCC-BD55-66C384E42903}" type="presOf" srcId="{20225B2A-C5DB-4040-9378-5BFA52976C7B}" destId="{B028C126-B7FD-4C5F-B2D1-ED5C240DEF95}" srcOrd="0" destOrd="0" presId="urn:microsoft.com/office/officeart/2005/8/layout/hList7"/>
    <dgm:cxn modelId="{F34C0742-A0C2-4134-BE44-D8FFBA0C2C7D}" type="presOf" srcId="{20225B2A-C5DB-4040-9378-5BFA52976C7B}" destId="{2ED9F45E-D62F-40C4-A4BA-44B3484C7B00}" srcOrd="1" destOrd="0" presId="urn:microsoft.com/office/officeart/2005/8/layout/hList7"/>
    <dgm:cxn modelId="{830E8243-BC3C-4E8C-AD53-A76A95B397CD}" srcId="{64B0D7AD-A9BF-456D-B646-38719362DC9A}" destId="{20225B2A-C5DB-4040-9378-5BFA52976C7B}" srcOrd="2" destOrd="0" parTransId="{E8D48045-C375-41D1-BD62-E91D1B9D5BE9}" sibTransId="{AEDC5671-CAD7-4986-A912-BECE9B5DBF7C}"/>
    <dgm:cxn modelId="{72334368-5ADA-4E35-9D42-EF371AE79AAD}" srcId="{64B0D7AD-A9BF-456D-B646-38719362DC9A}" destId="{7E5A8A39-504D-41AE-98E0-47FDEEACAA73}" srcOrd="1" destOrd="0" parTransId="{C8923BAD-66E3-4CCD-9696-BD97861DEDC1}" sibTransId="{6087DFDD-73C5-4307-8FB4-783DE256CF15}"/>
    <dgm:cxn modelId="{5C150C73-B020-4A88-9362-1F33E928EB3E}" type="presOf" srcId="{7E5A8A39-504D-41AE-98E0-47FDEEACAA73}" destId="{C41FE2AC-0CD9-481C-AC1C-E8BB7E0C24BF}" srcOrd="1" destOrd="0" presId="urn:microsoft.com/office/officeart/2005/8/layout/hList7"/>
    <dgm:cxn modelId="{5024ED84-AC5C-4395-868B-4DCF952FF36B}" type="presOf" srcId="{7E5A8A39-504D-41AE-98E0-47FDEEACAA73}" destId="{8E10E1A3-AB35-41B9-B3E5-D045F2F958DB}" srcOrd="0" destOrd="0" presId="urn:microsoft.com/office/officeart/2005/8/layout/hList7"/>
    <dgm:cxn modelId="{E92A428B-607F-4210-BEB3-E0A033572173}" type="presOf" srcId="{53B8AC2C-4E32-4215-85B6-80A655496051}" destId="{406EE0FF-68FD-4272-8BD8-92B13DB553D7}" srcOrd="1" destOrd="0" presId="urn:microsoft.com/office/officeart/2005/8/layout/hList7"/>
    <dgm:cxn modelId="{ED80BE8D-343C-4D46-8193-345BE914FBE9}" type="presOf" srcId="{0C36634A-0132-4660-BE97-F1F0716E07E1}" destId="{29CD8EC9-F906-4440-BC07-6E8F1671A832}" srcOrd="1" destOrd="0" presId="urn:microsoft.com/office/officeart/2005/8/layout/hList7"/>
    <dgm:cxn modelId="{50F91F9E-0D28-4F48-9790-A478C1BE2CB4}" srcId="{64B0D7AD-A9BF-456D-B646-38719362DC9A}" destId="{53B8AC2C-4E32-4215-85B6-80A655496051}" srcOrd="0" destOrd="0" parTransId="{11B7E94A-F8F4-4AC8-8798-201396237A08}" sibTransId="{F36B18B0-E3CB-48A3-92D4-50778AC57E86}"/>
    <dgm:cxn modelId="{301751A9-7BB3-4B57-A99F-DCA492C79200}" type="presOf" srcId="{6087DFDD-73C5-4307-8FB4-783DE256CF15}" destId="{34194E1E-6135-4FFB-9880-F514BB311090}" srcOrd="0" destOrd="0" presId="urn:microsoft.com/office/officeart/2005/8/layout/hList7"/>
    <dgm:cxn modelId="{2C5112C3-4020-4A12-8E3F-E5BE2DDBC044}" type="presOf" srcId="{AEDC5671-CAD7-4986-A912-BECE9B5DBF7C}" destId="{8E3F56E0-EA54-460D-95C1-8927318C1045}" srcOrd="0" destOrd="0" presId="urn:microsoft.com/office/officeart/2005/8/layout/hList7"/>
    <dgm:cxn modelId="{F3DFBAC7-C615-4C17-88B7-7E503BDAB238}" type="presOf" srcId="{64B0D7AD-A9BF-456D-B646-38719362DC9A}" destId="{96481B8E-8616-4828-9D0F-351D0DCC6BA8}" srcOrd="0" destOrd="0" presId="urn:microsoft.com/office/officeart/2005/8/layout/hList7"/>
    <dgm:cxn modelId="{7CFE63D6-F2D1-4D47-AF7C-1535AC4BC7A1}" type="presOf" srcId="{F36B18B0-E3CB-48A3-92D4-50778AC57E86}" destId="{682BAC35-FA57-4031-A8AF-60CF1C805D6A}" srcOrd="0" destOrd="0" presId="urn:microsoft.com/office/officeart/2005/8/layout/hList7"/>
    <dgm:cxn modelId="{A2CFA2E2-3471-4C52-B7E7-BB4C7E73ED9D}" type="presOf" srcId="{53B8AC2C-4E32-4215-85B6-80A655496051}" destId="{684E90EA-A044-4EFD-ABD6-47E4452B64CE}" srcOrd="0" destOrd="0" presId="urn:microsoft.com/office/officeart/2005/8/layout/hList7"/>
    <dgm:cxn modelId="{E0CC8CBC-1197-4009-A83F-607F8AC745C7}" type="presParOf" srcId="{96481B8E-8616-4828-9D0F-351D0DCC6BA8}" destId="{985E56E6-EB3E-4D38-9189-B162340FB43C}" srcOrd="0" destOrd="0" presId="urn:microsoft.com/office/officeart/2005/8/layout/hList7"/>
    <dgm:cxn modelId="{9629EE73-4814-4A68-82D0-8BA9A58238E6}" type="presParOf" srcId="{96481B8E-8616-4828-9D0F-351D0DCC6BA8}" destId="{B5F55458-B7F1-4689-9A4B-74796A39DF54}" srcOrd="1" destOrd="0" presId="urn:microsoft.com/office/officeart/2005/8/layout/hList7"/>
    <dgm:cxn modelId="{2A0114DB-1C7A-4C36-9883-D184F3E680AA}" type="presParOf" srcId="{B5F55458-B7F1-4689-9A4B-74796A39DF54}" destId="{C7AEEE4B-A237-48FC-9F90-375797387402}" srcOrd="0" destOrd="0" presId="urn:microsoft.com/office/officeart/2005/8/layout/hList7"/>
    <dgm:cxn modelId="{64186820-8C1C-4682-9CAA-34E91FB396F3}" type="presParOf" srcId="{C7AEEE4B-A237-48FC-9F90-375797387402}" destId="{684E90EA-A044-4EFD-ABD6-47E4452B64CE}" srcOrd="0" destOrd="0" presId="urn:microsoft.com/office/officeart/2005/8/layout/hList7"/>
    <dgm:cxn modelId="{5568147B-27A0-4AF0-B14E-885AA7871E1E}" type="presParOf" srcId="{C7AEEE4B-A237-48FC-9F90-375797387402}" destId="{406EE0FF-68FD-4272-8BD8-92B13DB553D7}" srcOrd="1" destOrd="0" presId="urn:microsoft.com/office/officeart/2005/8/layout/hList7"/>
    <dgm:cxn modelId="{6D17E85B-9593-4A0A-8A5E-7D3FCF9AE248}" type="presParOf" srcId="{C7AEEE4B-A237-48FC-9F90-375797387402}" destId="{77723EE9-2840-4EAB-8F40-8273CAE04483}" srcOrd="2" destOrd="0" presId="urn:microsoft.com/office/officeart/2005/8/layout/hList7"/>
    <dgm:cxn modelId="{6C26580C-919D-4378-8FA9-0895D5D1ADE2}" type="presParOf" srcId="{C7AEEE4B-A237-48FC-9F90-375797387402}" destId="{659C13A4-D67F-4A55-9143-3783037DDE33}" srcOrd="3" destOrd="0" presId="urn:microsoft.com/office/officeart/2005/8/layout/hList7"/>
    <dgm:cxn modelId="{A528347E-81CD-480C-88D2-6EEA658C49EB}" type="presParOf" srcId="{B5F55458-B7F1-4689-9A4B-74796A39DF54}" destId="{682BAC35-FA57-4031-A8AF-60CF1C805D6A}" srcOrd="1" destOrd="0" presId="urn:microsoft.com/office/officeart/2005/8/layout/hList7"/>
    <dgm:cxn modelId="{E4631C90-5930-42A8-8D0B-0AE606511EC9}" type="presParOf" srcId="{B5F55458-B7F1-4689-9A4B-74796A39DF54}" destId="{979CB9F1-246A-42F3-8E64-6F7DF6B3E235}" srcOrd="2" destOrd="0" presId="urn:microsoft.com/office/officeart/2005/8/layout/hList7"/>
    <dgm:cxn modelId="{9650810B-8224-4270-84E8-FC3DA64B17B5}" type="presParOf" srcId="{979CB9F1-246A-42F3-8E64-6F7DF6B3E235}" destId="{8E10E1A3-AB35-41B9-B3E5-D045F2F958DB}" srcOrd="0" destOrd="0" presId="urn:microsoft.com/office/officeart/2005/8/layout/hList7"/>
    <dgm:cxn modelId="{1352DB7B-A5DA-4E31-9386-9230CB3761EC}" type="presParOf" srcId="{979CB9F1-246A-42F3-8E64-6F7DF6B3E235}" destId="{C41FE2AC-0CD9-481C-AC1C-E8BB7E0C24BF}" srcOrd="1" destOrd="0" presId="urn:microsoft.com/office/officeart/2005/8/layout/hList7"/>
    <dgm:cxn modelId="{421A20D5-A5A1-4F84-BD4A-DE83880026DC}" type="presParOf" srcId="{979CB9F1-246A-42F3-8E64-6F7DF6B3E235}" destId="{9093473D-7223-4399-8E4E-E8CA7453F97A}" srcOrd="2" destOrd="0" presId="urn:microsoft.com/office/officeart/2005/8/layout/hList7"/>
    <dgm:cxn modelId="{B9453088-7604-4312-93FB-4AC4518A8D9D}" type="presParOf" srcId="{979CB9F1-246A-42F3-8E64-6F7DF6B3E235}" destId="{0A46CCC4-913D-4E59-ADFB-AC64D2C3ECB6}" srcOrd="3" destOrd="0" presId="urn:microsoft.com/office/officeart/2005/8/layout/hList7"/>
    <dgm:cxn modelId="{0499D9F4-F633-43D9-8826-DB8913C24306}" type="presParOf" srcId="{B5F55458-B7F1-4689-9A4B-74796A39DF54}" destId="{34194E1E-6135-4FFB-9880-F514BB311090}" srcOrd="3" destOrd="0" presId="urn:microsoft.com/office/officeart/2005/8/layout/hList7"/>
    <dgm:cxn modelId="{C040257D-EFA4-4D29-905B-936A7A3FAA67}" type="presParOf" srcId="{B5F55458-B7F1-4689-9A4B-74796A39DF54}" destId="{17A5348F-4C5D-448E-862C-EEAFEBF731DC}" srcOrd="4" destOrd="0" presId="urn:microsoft.com/office/officeart/2005/8/layout/hList7"/>
    <dgm:cxn modelId="{645C9C34-87CD-45E7-AECC-74504B1E440B}" type="presParOf" srcId="{17A5348F-4C5D-448E-862C-EEAFEBF731DC}" destId="{B028C126-B7FD-4C5F-B2D1-ED5C240DEF95}" srcOrd="0" destOrd="0" presId="urn:microsoft.com/office/officeart/2005/8/layout/hList7"/>
    <dgm:cxn modelId="{BEC3D0F1-BCA0-4607-9951-FDC59CBE8915}" type="presParOf" srcId="{17A5348F-4C5D-448E-862C-EEAFEBF731DC}" destId="{2ED9F45E-D62F-40C4-A4BA-44B3484C7B00}" srcOrd="1" destOrd="0" presId="urn:microsoft.com/office/officeart/2005/8/layout/hList7"/>
    <dgm:cxn modelId="{C7E7CA32-AADF-40BC-ADC1-3033675CEF59}" type="presParOf" srcId="{17A5348F-4C5D-448E-862C-EEAFEBF731DC}" destId="{378945BD-EC11-4040-A834-7F69A35E5DA9}" srcOrd="2" destOrd="0" presId="urn:microsoft.com/office/officeart/2005/8/layout/hList7"/>
    <dgm:cxn modelId="{387C4111-F04F-46FD-8766-9693D7BB4DD2}" type="presParOf" srcId="{17A5348F-4C5D-448E-862C-EEAFEBF731DC}" destId="{36CC2CE6-9191-4D8E-9993-D54D895C59C3}" srcOrd="3" destOrd="0" presId="urn:microsoft.com/office/officeart/2005/8/layout/hList7"/>
    <dgm:cxn modelId="{290E0048-C0BE-445A-995C-FED9B95238AE}" type="presParOf" srcId="{B5F55458-B7F1-4689-9A4B-74796A39DF54}" destId="{8E3F56E0-EA54-460D-95C1-8927318C1045}" srcOrd="5" destOrd="0" presId="urn:microsoft.com/office/officeart/2005/8/layout/hList7"/>
    <dgm:cxn modelId="{72A72231-1FB1-46AD-B5FC-D13955B57CD4}" type="presParOf" srcId="{B5F55458-B7F1-4689-9A4B-74796A39DF54}" destId="{31FDF4B9-582C-487B-89F7-53EE766942DF}" srcOrd="6" destOrd="0" presId="urn:microsoft.com/office/officeart/2005/8/layout/hList7"/>
    <dgm:cxn modelId="{E1DF2107-9B7C-4953-B128-FC391D5D6CDB}" type="presParOf" srcId="{31FDF4B9-582C-487B-89F7-53EE766942DF}" destId="{DFA12928-441A-4F2F-BB36-41CE1685859B}" srcOrd="0" destOrd="0" presId="urn:microsoft.com/office/officeart/2005/8/layout/hList7"/>
    <dgm:cxn modelId="{A926B4D4-89A8-4AA2-8E3F-0CED84AD4482}" type="presParOf" srcId="{31FDF4B9-582C-487B-89F7-53EE766942DF}" destId="{29CD8EC9-F906-4440-BC07-6E8F1671A832}" srcOrd="1" destOrd="0" presId="urn:microsoft.com/office/officeart/2005/8/layout/hList7"/>
    <dgm:cxn modelId="{72B3BB1E-0F2F-4FE0-92DA-1CD5DD290F53}" type="presParOf" srcId="{31FDF4B9-582C-487B-89F7-53EE766942DF}" destId="{E5C94B67-0DC5-4D7D-88AA-F5C2E71A3332}" srcOrd="2" destOrd="0" presId="urn:microsoft.com/office/officeart/2005/8/layout/hList7"/>
    <dgm:cxn modelId="{356806F1-37C5-4F34-B72A-AB1D9D86E300}" type="presParOf" srcId="{31FDF4B9-582C-487B-89F7-53EE766942DF}" destId="{4CC4AF24-B25D-4805-861A-D7C90FAF545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2C1B5A8-B0C7-422F-958D-9637767C7994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CDD73A-CBB2-4CF7-9750-D7C999E1486D}">
      <dgm:prSet custT="1"/>
      <dgm:spPr/>
      <dgm:t>
        <a:bodyPr/>
        <a:lstStyle/>
        <a:p>
          <a:pPr algn="ctr">
            <a:lnSpc>
              <a:spcPct val="100000"/>
            </a:lnSpc>
            <a:defRPr b="1"/>
          </a:pPr>
          <a:r>
            <a:rPr lang="en-US" sz="2000" b="1" dirty="0"/>
            <a:t>Resident awareness and education</a:t>
          </a:r>
        </a:p>
      </dgm:t>
    </dgm:pt>
    <dgm:pt modelId="{DD94FFC8-0B65-40F6-8673-C8F9596FC3D5}" type="parTrans" cxnId="{28FC4FCE-7C74-4B17-97AA-463500E6B34B}">
      <dgm:prSet/>
      <dgm:spPr/>
      <dgm:t>
        <a:bodyPr/>
        <a:lstStyle/>
        <a:p>
          <a:pPr algn="ctr"/>
          <a:endParaRPr lang="en-US" b="1"/>
        </a:p>
      </dgm:t>
    </dgm:pt>
    <dgm:pt modelId="{0BF4C18A-9175-47AD-8A32-2E97E87E10CE}" type="sibTrans" cxnId="{28FC4FCE-7C74-4B17-97AA-463500E6B34B}">
      <dgm:prSet/>
      <dgm:spPr/>
      <dgm:t>
        <a:bodyPr/>
        <a:lstStyle/>
        <a:p>
          <a:pPr algn="ctr"/>
          <a:endParaRPr lang="en-US" b="1"/>
        </a:p>
      </dgm:t>
    </dgm:pt>
    <dgm:pt modelId="{1817FFCE-C084-4C1E-BCEB-7129401A3F0F}">
      <dgm:prSet custT="1"/>
      <dgm:spPr/>
      <dgm:t>
        <a:bodyPr/>
        <a:lstStyle/>
        <a:p>
          <a:pPr algn="ctr">
            <a:lnSpc>
              <a:spcPct val="100000"/>
            </a:lnSpc>
            <a:defRPr b="1"/>
          </a:pPr>
          <a:r>
            <a:rPr lang="en-US" sz="2000" b="1" dirty="0"/>
            <a:t>Builds on overage and contamination messaging since 2019</a:t>
          </a:r>
        </a:p>
      </dgm:t>
    </dgm:pt>
    <dgm:pt modelId="{BB3B7D07-CCB0-4EA6-9FD0-61F302ECA811}" type="parTrans" cxnId="{34A1F3BE-4423-4741-AC25-36722A7E4A62}">
      <dgm:prSet/>
      <dgm:spPr/>
      <dgm:t>
        <a:bodyPr/>
        <a:lstStyle/>
        <a:p>
          <a:pPr algn="ctr"/>
          <a:endParaRPr lang="en-US" b="1"/>
        </a:p>
      </dgm:t>
    </dgm:pt>
    <dgm:pt modelId="{1FC651A7-33D7-4A0B-9062-D8CE577B30E2}" type="sibTrans" cxnId="{34A1F3BE-4423-4741-AC25-36722A7E4A62}">
      <dgm:prSet/>
      <dgm:spPr/>
      <dgm:t>
        <a:bodyPr/>
        <a:lstStyle/>
        <a:p>
          <a:pPr algn="ctr"/>
          <a:endParaRPr lang="en-US" b="1"/>
        </a:p>
      </dgm:t>
    </dgm:pt>
    <dgm:pt modelId="{84A03998-4EEC-445B-9939-D2CD05492B00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2000" b="1" dirty="0"/>
            <a:t>Outreach Campaign in English and Spanish</a:t>
          </a:r>
        </a:p>
      </dgm:t>
    </dgm:pt>
    <dgm:pt modelId="{0907BC86-14A1-457C-A559-B83790ABC4FC}" type="parTrans" cxnId="{12F70259-2809-408A-BF70-EE86359705CD}">
      <dgm:prSet/>
      <dgm:spPr/>
      <dgm:t>
        <a:bodyPr/>
        <a:lstStyle/>
        <a:p>
          <a:pPr algn="ctr"/>
          <a:endParaRPr lang="en-US" b="1"/>
        </a:p>
      </dgm:t>
    </dgm:pt>
    <dgm:pt modelId="{42D5A9FF-509B-499E-8BB6-8AAF95789860}" type="sibTrans" cxnId="{12F70259-2809-408A-BF70-EE86359705CD}">
      <dgm:prSet/>
      <dgm:spPr/>
      <dgm:t>
        <a:bodyPr/>
        <a:lstStyle/>
        <a:p>
          <a:pPr algn="ctr"/>
          <a:endParaRPr lang="en-US" b="1"/>
        </a:p>
      </dgm:t>
    </dgm:pt>
    <dgm:pt modelId="{353D20D9-4F17-4F12-9608-1F307FD7957A}" type="pres">
      <dgm:prSet presAssocID="{72C1B5A8-B0C7-422F-958D-9637767C7994}" presName="root" presStyleCnt="0">
        <dgm:presLayoutVars>
          <dgm:dir/>
          <dgm:resizeHandles val="exact"/>
        </dgm:presLayoutVars>
      </dgm:prSet>
      <dgm:spPr/>
    </dgm:pt>
    <dgm:pt modelId="{B3B78832-B747-4AC6-95B3-CB590DD65F1B}" type="pres">
      <dgm:prSet presAssocID="{6ECDD73A-CBB2-4CF7-9750-D7C999E1486D}" presName="compNode" presStyleCnt="0"/>
      <dgm:spPr/>
    </dgm:pt>
    <dgm:pt modelId="{D1925549-7F01-4A46-9A10-EB74B255B370}" type="pres">
      <dgm:prSet presAssocID="{6ECDD73A-CBB2-4CF7-9750-D7C999E1486D}" presName="iconRect" presStyleLbl="node1" presStyleIdx="0" presStyleCnt="3" custLinFactNeighborX="89344" custLinFactNeighborY="-91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C28546EC-01F3-4D1D-A056-D847B28BD03C}" type="pres">
      <dgm:prSet presAssocID="{6ECDD73A-CBB2-4CF7-9750-D7C999E1486D}" presName="iconSpace" presStyleCnt="0"/>
      <dgm:spPr/>
    </dgm:pt>
    <dgm:pt modelId="{868D97A9-3605-4896-AC76-A909D7BD34F7}" type="pres">
      <dgm:prSet presAssocID="{6ECDD73A-CBB2-4CF7-9750-D7C999E1486D}" presName="parTx" presStyleLbl="revTx" presStyleIdx="0" presStyleCnt="6">
        <dgm:presLayoutVars>
          <dgm:chMax val="0"/>
          <dgm:chPref val="0"/>
        </dgm:presLayoutVars>
      </dgm:prSet>
      <dgm:spPr/>
    </dgm:pt>
    <dgm:pt modelId="{7A0E085A-30A9-44BC-BCE7-DF9282281647}" type="pres">
      <dgm:prSet presAssocID="{6ECDD73A-CBB2-4CF7-9750-D7C999E1486D}" presName="txSpace" presStyleCnt="0"/>
      <dgm:spPr/>
    </dgm:pt>
    <dgm:pt modelId="{62DB3570-3B14-4FC8-B4A1-609213044AD8}" type="pres">
      <dgm:prSet presAssocID="{6ECDD73A-CBB2-4CF7-9750-D7C999E1486D}" presName="desTx" presStyleLbl="revTx" presStyleIdx="1" presStyleCnt="6">
        <dgm:presLayoutVars/>
      </dgm:prSet>
      <dgm:spPr/>
    </dgm:pt>
    <dgm:pt modelId="{7898A427-C6C6-4341-B01B-C25EAC98E5FC}" type="pres">
      <dgm:prSet presAssocID="{0BF4C18A-9175-47AD-8A32-2E97E87E10CE}" presName="sibTrans" presStyleCnt="0"/>
      <dgm:spPr/>
    </dgm:pt>
    <dgm:pt modelId="{719FBBBE-E31D-47A8-90DA-D7CFE5102821}" type="pres">
      <dgm:prSet presAssocID="{1817FFCE-C084-4C1E-BCEB-7129401A3F0F}" presName="compNode" presStyleCnt="0"/>
      <dgm:spPr/>
    </dgm:pt>
    <dgm:pt modelId="{D57C666E-56D7-4CA8-A03C-109D9ADE84B3}" type="pres">
      <dgm:prSet presAssocID="{1817FFCE-C084-4C1E-BCEB-7129401A3F0F}" presName="iconRect" presStyleLbl="node1" presStyleIdx="1" presStyleCnt="3" custLinFactNeighborX="94684" custLinFactNeighborY="-91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hare"/>
        </a:ext>
      </dgm:extLst>
    </dgm:pt>
    <dgm:pt modelId="{46A1230A-0FDB-4B02-B0CA-36D21CC55365}" type="pres">
      <dgm:prSet presAssocID="{1817FFCE-C084-4C1E-BCEB-7129401A3F0F}" presName="iconSpace" presStyleCnt="0"/>
      <dgm:spPr/>
    </dgm:pt>
    <dgm:pt modelId="{8B07B34D-97AA-496F-8079-EC413B648DFF}" type="pres">
      <dgm:prSet presAssocID="{1817FFCE-C084-4C1E-BCEB-7129401A3F0F}" presName="parTx" presStyleLbl="revTx" presStyleIdx="2" presStyleCnt="6">
        <dgm:presLayoutVars>
          <dgm:chMax val="0"/>
          <dgm:chPref val="0"/>
        </dgm:presLayoutVars>
      </dgm:prSet>
      <dgm:spPr/>
    </dgm:pt>
    <dgm:pt modelId="{70C5C18D-2ACD-4552-B8B8-BEFF3F3477D6}" type="pres">
      <dgm:prSet presAssocID="{1817FFCE-C084-4C1E-BCEB-7129401A3F0F}" presName="txSpace" presStyleCnt="0"/>
      <dgm:spPr/>
    </dgm:pt>
    <dgm:pt modelId="{5BDCE57B-F4E6-4DEB-A4ED-A0B032192FB1}" type="pres">
      <dgm:prSet presAssocID="{1817FFCE-C084-4C1E-BCEB-7129401A3F0F}" presName="desTx" presStyleLbl="revTx" presStyleIdx="3" presStyleCnt="6">
        <dgm:presLayoutVars/>
      </dgm:prSet>
      <dgm:spPr/>
    </dgm:pt>
    <dgm:pt modelId="{A03A768D-0F99-4F1E-9230-1B627EA70E22}" type="pres">
      <dgm:prSet presAssocID="{1FC651A7-33D7-4A0B-9062-D8CE577B30E2}" presName="sibTrans" presStyleCnt="0"/>
      <dgm:spPr/>
    </dgm:pt>
    <dgm:pt modelId="{0C06F0EA-7EB6-4424-B732-7101F3E4BC9B}" type="pres">
      <dgm:prSet presAssocID="{84A03998-4EEC-445B-9939-D2CD05492B00}" presName="compNode" presStyleCnt="0"/>
      <dgm:spPr/>
    </dgm:pt>
    <dgm:pt modelId="{61CADB28-DE9F-47FB-9099-B909A598D187}" type="pres">
      <dgm:prSet presAssocID="{84A03998-4EEC-445B-9939-D2CD05492B00}" presName="iconRect" presStyleLbl="node1" presStyleIdx="2" presStyleCnt="3" custLinFactX="3601" custLinFactNeighborX="100000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22DB9323-C8A7-4736-B807-E1499C41F27F}" type="pres">
      <dgm:prSet presAssocID="{84A03998-4EEC-445B-9939-D2CD05492B00}" presName="iconSpace" presStyleCnt="0"/>
      <dgm:spPr/>
    </dgm:pt>
    <dgm:pt modelId="{75136F76-8D5F-4591-BE7F-73C74A4309C0}" type="pres">
      <dgm:prSet presAssocID="{84A03998-4EEC-445B-9939-D2CD05492B00}" presName="parTx" presStyleLbl="revTx" presStyleIdx="4" presStyleCnt="6">
        <dgm:presLayoutVars>
          <dgm:chMax val="0"/>
          <dgm:chPref val="0"/>
        </dgm:presLayoutVars>
      </dgm:prSet>
      <dgm:spPr/>
    </dgm:pt>
    <dgm:pt modelId="{107591A5-26EE-48B7-8AFB-759CB8468CA8}" type="pres">
      <dgm:prSet presAssocID="{84A03998-4EEC-445B-9939-D2CD05492B00}" presName="txSpace" presStyleCnt="0"/>
      <dgm:spPr/>
    </dgm:pt>
    <dgm:pt modelId="{FE17CBF7-E918-431D-9CD4-35CD2F1CA792}" type="pres">
      <dgm:prSet presAssocID="{84A03998-4EEC-445B-9939-D2CD05492B00}" presName="desTx" presStyleLbl="revTx" presStyleIdx="5" presStyleCnt="6">
        <dgm:presLayoutVars/>
      </dgm:prSet>
      <dgm:spPr/>
    </dgm:pt>
  </dgm:ptLst>
  <dgm:cxnLst>
    <dgm:cxn modelId="{40A54A5D-B4DA-4565-9AB8-98F2F8C469D1}" type="presOf" srcId="{6ECDD73A-CBB2-4CF7-9750-D7C999E1486D}" destId="{868D97A9-3605-4896-AC76-A909D7BD34F7}" srcOrd="0" destOrd="0" presId="urn:microsoft.com/office/officeart/2018/2/layout/IconLabelDescriptionList"/>
    <dgm:cxn modelId="{F637BD70-93E4-402C-9B40-4A3D22C0F20B}" type="presOf" srcId="{84A03998-4EEC-445B-9939-D2CD05492B00}" destId="{75136F76-8D5F-4591-BE7F-73C74A4309C0}" srcOrd="0" destOrd="0" presId="urn:microsoft.com/office/officeart/2018/2/layout/IconLabelDescriptionList"/>
    <dgm:cxn modelId="{12F70259-2809-408A-BF70-EE86359705CD}" srcId="{72C1B5A8-B0C7-422F-958D-9637767C7994}" destId="{84A03998-4EEC-445B-9939-D2CD05492B00}" srcOrd="2" destOrd="0" parTransId="{0907BC86-14A1-457C-A559-B83790ABC4FC}" sibTransId="{42D5A9FF-509B-499E-8BB6-8AAF95789860}"/>
    <dgm:cxn modelId="{34A1F3BE-4423-4741-AC25-36722A7E4A62}" srcId="{72C1B5A8-B0C7-422F-958D-9637767C7994}" destId="{1817FFCE-C084-4C1E-BCEB-7129401A3F0F}" srcOrd="1" destOrd="0" parTransId="{BB3B7D07-CCB0-4EA6-9FD0-61F302ECA811}" sibTransId="{1FC651A7-33D7-4A0B-9062-D8CE577B30E2}"/>
    <dgm:cxn modelId="{28FC4FCE-7C74-4B17-97AA-463500E6B34B}" srcId="{72C1B5A8-B0C7-422F-958D-9637767C7994}" destId="{6ECDD73A-CBB2-4CF7-9750-D7C999E1486D}" srcOrd="0" destOrd="0" parTransId="{DD94FFC8-0B65-40F6-8673-C8F9596FC3D5}" sibTransId="{0BF4C18A-9175-47AD-8A32-2E97E87E10CE}"/>
    <dgm:cxn modelId="{065E56DC-AB8E-4EBB-B838-B6F14D025C84}" type="presOf" srcId="{1817FFCE-C084-4C1E-BCEB-7129401A3F0F}" destId="{8B07B34D-97AA-496F-8079-EC413B648DFF}" srcOrd="0" destOrd="0" presId="urn:microsoft.com/office/officeart/2018/2/layout/IconLabelDescriptionList"/>
    <dgm:cxn modelId="{E1C835E1-700B-423A-90D0-BA2511BF52B9}" type="presOf" srcId="{72C1B5A8-B0C7-422F-958D-9637767C7994}" destId="{353D20D9-4F17-4F12-9608-1F307FD7957A}" srcOrd="0" destOrd="0" presId="urn:microsoft.com/office/officeart/2018/2/layout/IconLabelDescriptionList"/>
    <dgm:cxn modelId="{621CCA60-0E63-4F7A-AC43-ED3240868283}" type="presParOf" srcId="{353D20D9-4F17-4F12-9608-1F307FD7957A}" destId="{B3B78832-B747-4AC6-95B3-CB590DD65F1B}" srcOrd="0" destOrd="0" presId="urn:microsoft.com/office/officeart/2018/2/layout/IconLabelDescriptionList"/>
    <dgm:cxn modelId="{34E2B408-197B-4E94-930B-799206AD3175}" type="presParOf" srcId="{B3B78832-B747-4AC6-95B3-CB590DD65F1B}" destId="{D1925549-7F01-4A46-9A10-EB74B255B370}" srcOrd="0" destOrd="0" presId="urn:microsoft.com/office/officeart/2018/2/layout/IconLabelDescriptionList"/>
    <dgm:cxn modelId="{43B25608-F01F-4A0B-A847-191B177F2D7C}" type="presParOf" srcId="{B3B78832-B747-4AC6-95B3-CB590DD65F1B}" destId="{C28546EC-01F3-4D1D-A056-D847B28BD03C}" srcOrd="1" destOrd="0" presId="urn:microsoft.com/office/officeart/2018/2/layout/IconLabelDescriptionList"/>
    <dgm:cxn modelId="{87BD07FD-9DC2-4CA4-A452-2CE163C697E7}" type="presParOf" srcId="{B3B78832-B747-4AC6-95B3-CB590DD65F1B}" destId="{868D97A9-3605-4896-AC76-A909D7BD34F7}" srcOrd="2" destOrd="0" presId="urn:microsoft.com/office/officeart/2018/2/layout/IconLabelDescriptionList"/>
    <dgm:cxn modelId="{798EF3BA-A0F0-4AD3-A7A3-2F70202958A8}" type="presParOf" srcId="{B3B78832-B747-4AC6-95B3-CB590DD65F1B}" destId="{7A0E085A-30A9-44BC-BCE7-DF9282281647}" srcOrd="3" destOrd="0" presId="urn:microsoft.com/office/officeart/2018/2/layout/IconLabelDescriptionList"/>
    <dgm:cxn modelId="{027C84D5-CCE8-4FF2-AF26-3FFEAC3382B0}" type="presParOf" srcId="{B3B78832-B747-4AC6-95B3-CB590DD65F1B}" destId="{62DB3570-3B14-4FC8-B4A1-609213044AD8}" srcOrd="4" destOrd="0" presId="urn:microsoft.com/office/officeart/2018/2/layout/IconLabelDescriptionList"/>
    <dgm:cxn modelId="{A92C5275-3332-45EF-B164-CFC013910AA2}" type="presParOf" srcId="{353D20D9-4F17-4F12-9608-1F307FD7957A}" destId="{7898A427-C6C6-4341-B01B-C25EAC98E5FC}" srcOrd="1" destOrd="0" presId="urn:microsoft.com/office/officeart/2018/2/layout/IconLabelDescriptionList"/>
    <dgm:cxn modelId="{0DB2071D-6614-44A4-B109-DCF191CF8A67}" type="presParOf" srcId="{353D20D9-4F17-4F12-9608-1F307FD7957A}" destId="{719FBBBE-E31D-47A8-90DA-D7CFE5102821}" srcOrd="2" destOrd="0" presId="urn:microsoft.com/office/officeart/2018/2/layout/IconLabelDescriptionList"/>
    <dgm:cxn modelId="{76EBBE13-7032-49BF-84F7-C320D0E2D813}" type="presParOf" srcId="{719FBBBE-E31D-47A8-90DA-D7CFE5102821}" destId="{D57C666E-56D7-4CA8-A03C-109D9ADE84B3}" srcOrd="0" destOrd="0" presId="urn:microsoft.com/office/officeart/2018/2/layout/IconLabelDescriptionList"/>
    <dgm:cxn modelId="{3070A7FD-EBBF-4356-8FB6-82CF07655766}" type="presParOf" srcId="{719FBBBE-E31D-47A8-90DA-D7CFE5102821}" destId="{46A1230A-0FDB-4B02-B0CA-36D21CC55365}" srcOrd="1" destOrd="0" presId="urn:microsoft.com/office/officeart/2018/2/layout/IconLabelDescriptionList"/>
    <dgm:cxn modelId="{29EA315E-2B65-4A2C-AC19-72108F14C09C}" type="presParOf" srcId="{719FBBBE-E31D-47A8-90DA-D7CFE5102821}" destId="{8B07B34D-97AA-496F-8079-EC413B648DFF}" srcOrd="2" destOrd="0" presId="urn:microsoft.com/office/officeart/2018/2/layout/IconLabelDescriptionList"/>
    <dgm:cxn modelId="{1F4F31AC-F667-4979-BFD0-15092B578FBA}" type="presParOf" srcId="{719FBBBE-E31D-47A8-90DA-D7CFE5102821}" destId="{70C5C18D-2ACD-4552-B8B8-BEFF3F3477D6}" srcOrd="3" destOrd="0" presId="urn:microsoft.com/office/officeart/2018/2/layout/IconLabelDescriptionList"/>
    <dgm:cxn modelId="{1E7E1207-B1AB-4785-98D9-735FE824170B}" type="presParOf" srcId="{719FBBBE-E31D-47A8-90DA-D7CFE5102821}" destId="{5BDCE57B-F4E6-4DEB-A4ED-A0B032192FB1}" srcOrd="4" destOrd="0" presId="urn:microsoft.com/office/officeart/2018/2/layout/IconLabelDescriptionList"/>
    <dgm:cxn modelId="{EC79D270-2FCE-47AD-950D-5D89D2970EFD}" type="presParOf" srcId="{353D20D9-4F17-4F12-9608-1F307FD7957A}" destId="{A03A768D-0F99-4F1E-9230-1B627EA70E22}" srcOrd="3" destOrd="0" presId="urn:microsoft.com/office/officeart/2018/2/layout/IconLabelDescriptionList"/>
    <dgm:cxn modelId="{0005C7DD-39B5-49B9-A340-DC4D449FBF93}" type="presParOf" srcId="{353D20D9-4F17-4F12-9608-1F307FD7957A}" destId="{0C06F0EA-7EB6-4424-B732-7101F3E4BC9B}" srcOrd="4" destOrd="0" presId="urn:microsoft.com/office/officeart/2018/2/layout/IconLabelDescriptionList"/>
    <dgm:cxn modelId="{CBD55ADB-7AD9-4918-A1AC-A19EC2F56D3F}" type="presParOf" srcId="{0C06F0EA-7EB6-4424-B732-7101F3E4BC9B}" destId="{61CADB28-DE9F-47FB-9099-B909A598D187}" srcOrd="0" destOrd="0" presId="urn:microsoft.com/office/officeart/2018/2/layout/IconLabelDescriptionList"/>
    <dgm:cxn modelId="{F198D803-0961-47D9-A40D-7E32C1B4674A}" type="presParOf" srcId="{0C06F0EA-7EB6-4424-B732-7101F3E4BC9B}" destId="{22DB9323-C8A7-4736-B807-E1499C41F27F}" srcOrd="1" destOrd="0" presId="urn:microsoft.com/office/officeart/2018/2/layout/IconLabelDescriptionList"/>
    <dgm:cxn modelId="{C951E87C-A1B8-424B-9BD0-9E08EFB87ABD}" type="presParOf" srcId="{0C06F0EA-7EB6-4424-B732-7101F3E4BC9B}" destId="{75136F76-8D5F-4591-BE7F-73C74A4309C0}" srcOrd="2" destOrd="0" presId="urn:microsoft.com/office/officeart/2018/2/layout/IconLabelDescriptionList"/>
    <dgm:cxn modelId="{3636074D-716D-4F14-8441-1BAC52DE0EC9}" type="presParOf" srcId="{0C06F0EA-7EB6-4424-B732-7101F3E4BC9B}" destId="{107591A5-26EE-48B7-8AFB-759CB8468CA8}" srcOrd="3" destOrd="0" presId="urn:microsoft.com/office/officeart/2018/2/layout/IconLabelDescriptionList"/>
    <dgm:cxn modelId="{B90A8149-DED9-479C-AB77-A52E74A56799}" type="presParOf" srcId="{0C06F0EA-7EB6-4424-B732-7101F3E4BC9B}" destId="{FE17CBF7-E918-431D-9CD4-35CD2F1CA792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F87217D-A37E-4ECD-9D7B-2D6E05261C5D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C1152C-8133-463B-8F2B-FFAF9A1EE1D9}">
      <dgm:prSet custT="1"/>
      <dgm:spPr/>
      <dgm:t>
        <a:bodyPr/>
        <a:lstStyle/>
        <a:p>
          <a:r>
            <a:rPr lang="en-US" sz="1800" cap="none" baseline="0" dirty="0"/>
            <a:t>Provide outreach plan &amp; materials</a:t>
          </a:r>
        </a:p>
      </dgm:t>
    </dgm:pt>
    <dgm:pt modelId="{A68C2445-06ED-4227-8C3F-8D0B162AFA37}" type="parTrans" cxnId="{8C1357AF-9F30-4919-BE7D-06E1F8E2011F}">
      <dgm:prSet/>
      <dgm:spPr/>
      <dgm:t>
        <a:bodyPr/>
        <a:lstStyle/>
        <a:p>
          <a:endParaRPr lang="en-US" sz="1800" cap="none" baseline="0"/>
        </a:p>
      </dgm:t>
    </dgm:pt>
    <dgm:pt modelId="{4AB71F29-E239-4485-B20A-69977500AEE7}" type="sibTrans" cxnId="{8C1357AF-9F30-4919-BE7D-06E1F8E2011F}">
      <dgm:prSet/>
      <dgm:spPr/>
      <dgm:t>
        <a:bodyPr/>
        <a:lstStyle/>
        <a:p>
          <a:endParaRPr lang="en-US" sz="1800" cap="none" baseline="0"/>
        </a:p>
      </dgm:t>
    </dgm:pt>
    <dgm:pt modelId="{A6188E08-653C-4996-94C7-2CBBA1D0251B}">
      <dgm:prSet custT="1"/>
      <dgm:spPr/>
      <dgm:t>
        <a:bodyPr/>
        <a:lstStyle/>
        <a:p>
          <a:r>
            <a:rPr lang="en-US" sz="1800" cap="none" baseline="0" dirty="0"/>
            <a:t>Present and discuss initial  findings </a:t>
          </a:r>
        </a:p>
      </dgm:t>
    </dgm:pt>
    <dgm:pt modelId="{C3AD7E15-A3FB-495A-8A58-4AB70E58D15A}" type="parTrans" cxnId="{9219B429-4DB5-4652-A403-F9A5380AC473}">
      <dgm:prSet/>
      <dgm:spPr/>
      <dgm:t>
        <a:bodyPr/>
        <a:lstStyle/>
        <a:p>
          <a:endParaRPr lang="en-US" sz="1800" cap="none" baseline="0"/>
        </a:p>
      </dgm:t>
    </dgm:pt>
    <dgm:pt modelId="{FD62ECC6-130A-46EA-A760-9D196DA0B0D5}" type="sibTrans" cxnId="{9219B429-4DB5-4652-A403-F9A5380AC473}">
      <dgm:prSet/>
      <dgm:spPr/>
      <dgm:t>
        <a:bodyPr/>
        <a:lstStyle/>
        <a:p>
          <a:endParaRPr lang="en-US" sz="1800" cap="none" baseline="0"/>
        </a:p>
      </dgm:t>
    </dgm:pt>
    <dgm:pt modelId="{B9CCB67D-6DF6-484E-BCC6-C0BBA15A909C}">
      <dgm:prSet custT="1"/>
      <dgm:spPr/>
      <dgm:t>
        <a:bodyPr/>
        <a:lstStyle/>
        <a:p>
          <a:r>
            <a:rPr lang="en-US" sz="1800" cap="none" baseline="0" dirty="0"/>
            <a:t>Update City Manager, Council-members &amp; Key Stakeholders</a:t>
          </a:r>
        </a:p>
      </dgm:t>
    </dgm:pt>
    <dgm:pt modelId="{35586D07-1602-44E4-B806-64A78E3D5303}" type="parTrans" cxnId="{8593E3C6-9E2E-4BDF-A4C9-4B23BC0C45C2}">
      <dgm:prSet/>
      <dgm:spPr/>
      <dgm:t>
        <a:bodyPr/>
        <a:lstStyle/>
        <a:p>
          <a:endParaRPr lang="en-US" sz="1800" cap="none" baseline="0"/>
        </a:p>
      </dgm:t>
    </dgm:pt>
    <dgm:pt modelId="{F0A9B92B-EF39-4CBD-92DB-02115C107AA4}" type="sibTrans" cxnId="{8593E3C6-9E2E-4BDF-A4C9-4B23BC0C45C2}">
      <dgm:prSet/>
      <dgm:spPr/>
      <dgm:t>
        <a:bodyPr/>
        <a:lstStyle/>
        <a:p>
          <a:endParaRPr lang="en-US" sz="1800" cap="none" baseline="0"/>
        </a:p>
      </dgm:t>
    </dgm:pt>
    <dgm:pt modelId="{55B2A308-0540-4BFE-A12D-19507948A602}">
      <dgm:prSet custT="1"/>
      <dgm:spPr/>
      <dgm:t>
        <a:bodyPr/>
        <a:lstStyle/>
        <a:p>
          <a:r>
            <a:rPr lang="en-US" sz="1800" cap="none" baseline="0" dirty="0"/>
            <a:t>Launch –October &amp; November</a:t>
          </a:r>
        </a:p>
      </dgm:t>
    </dgm:pt>
    <dgm:pt modelId="{27D1A51F-532D-4D4A-8EBC-247248FD8465}" type="parTrans" cxnId="{158D755B-A2AE-4D85-B96D-C0F59523365C}">
      <dgm:prSet/>
      <dgm:spPr/>
      <dgm:t>
        <a:bodyPr/>
        <a:lstStyle/>
        <a:p>
          <a:endParaRPr lang="en-US"/>
        </a:p>
      </dgm:t>
    </dgm:pt>
    <dgm:pt modelId="{436B0A7F-1D20-475D-8D45-9983EF0C8FC1}" type="sibTrans" cxnId="{158D755B-A2AE-4D85-B96D-C0F59523365C}">
      <dgm:prSet/>
      <dgm:spPr/>
      <dgm:t>
        <a:bodyPr/>
        <a:lstStyle/>
        <a:p>
          <a:endParaRPr lang="en-US"/>
        </a:p>
      </dgm:t>
    </dgm:pt>
    <dgm:pt modelId="{A5728EF5-D73A-4B31-A4FB-B31707FD8515}">
      <dgm:prSet custT="1"/>
      <dgm:spPr/>
      <dgm:t>
        <a:bodyPr/>
        <a:lstStyle/>
        <a:p>
          <a:r>
            <a:rPr lang="en-US" sz="1800" cap="none" baseline="0" dirty="0"/>
            <a:t>Launch Data Evaluation</a:t>
          </a:r>
        </a:p>
      </dgm:t>
    </dgm:pt>
    <dgm:pt modelId="{5F9973B9-1774-4B62-BF58-EC8896C90477}" type="parTrans" cxnId="{6E2045AD-5A9C-46E6-8086-2D96B1A53077}">
      <dgm:prSet/>
      <dgm:spPr/>
      <dgm:t>
        <a:bodyPr/>
        <a:lstStyle/>
        <a:p>
          <a:endParaRPr lang="en-US"/>
        </a:p>
      </dgm:t>
    </dgm:pt>
    <dgm:pt modelId="{8197E886-86CE-49AA-BED5-1005053A05A9}" type="sibTrans" cxnId="{6E2045AD-5A9C-46E6-8086-2D96B1A53077}">
      <dgm:prSet/>
      <dgm:spPr/>
      <dgm:t>
        <a:bodyPr/>
        <a:lstStyle/>
        <a:p>
          <a:endParaRPr lang="en-US"/>
        </a:p>
      </dgm:t>
    </dgm:pt>
    <dgm:pt modelId="{FE3440A2-12F3-4FAB-85E9-CED1BF1CD3B0}">
      <dgm:prSet custT="1"/>
      <dgm:spPr/>
      <dgm:t>
        <a:bodyPr/>
        <a:lstStyle/>
        <a:p>
          <a:r>
            <a:rPr lang="en-US" sz="1800" cap="none" baseline="0" dirty="0"/>
            <a:t>Go Live – December 1 Continue       SB 1383 implementation discussions</a:t>
          </a:r>
        </a:p>
      </dgm:t>
    </dgm:pt>
    <dgm:pt modelId="{F1B4620D-C6A8-4FA8-930E-14DD8F210B32}" type="parTrans" cxnId="{F18CEA1F-E647-4FE7-AD08-4E44AAA0BDED}">
      <dgm:prSet/>
      <dgm:spPr/>
      <dgm:t>
        <a:bodyPr/>
        <a:lstStyle/>
        <a:p>
          <a:endParaRPr lang="en-US"/>
        </a:p>
      </dgm:t>
    </dgm:pt>
    <dgm:pt modelId="{A4122047-10B4-4512-9A9F-8ADB099D1614}" type="sibTrans" cxnId="{F18CEA1F-E647-4FE7-AD08-4E44AAA0BDED}">
      <dgm:prSet/>
      <dgm:spPr/>
      <dgm:t>
        <a:bodyPr/>
        <a:lstStyle/>
        <a:p>
          <a:endParaRPr lang="en-US"/>
        </a:p>
      </dgm:t>
    </dgm:pt>
    <dgm:pt modelId="{2C2F2364-1441-40E1-A892-27868AF3ECFA}" type="pres">
      <dgm:prSet presAssocID="{0F87217D-A37E-4ECD-9D7B-2D6E05261C5D}" presName="Name0" presStyleCnt="0">
        <dgm:presLayoutVars>
          <dgm:dir/>
          <dgm:resizeHandles val="exact"/>
        </dgm:presLayoutVars>
      </dgm:prSet>
      <dgm:spPr/>
    </dgm:pt>
    <dgm:pt modelId="{3EB741E4-A537-4277-861F-B26BFF2ECB89}" type="pres">
      <dgm:prSet presAssocID="{0F87217D-A37E-4ECD-9D7B-2D6E05261C5D}" presName="fgShape" presStyleLbl="fgShp" presStyleIdx="0" presStyleCnt="1"/>
      <dgm:spPr>
        <a:prstGeom prst="rightArrow">
          <a:avLst/>
        </a:prstGeom>
      </dgm:spPr>
    </dgm:pt>
    <dgm:pt modelId="{1BF701B7-DB1F-4B14-BB7B-D50861795AF7}" type="pres">
      <dgm:prSet presAssocID="{0F87217D-A37E-4ECD-9D7B-2D6E05261C5D}" presName="linComp" presStyleCnt="0"/>
      <dgm:spPr/>
    </dgm:pt>
    <dgm:pt modelId="{2BFC4878-8269-4015-9312-EC8BE875D2EF}" type="pres">
      <dgm:prSet presAssocID="{1FC1152C-8133-463B-8F2B-FFAF9A1EE1D9}" presName="compNode" presStyleCnt="0"/>
      <dgm:spPr/>
    </dgm:pt>
    <dgm:pt modelId="{6BFBC3B5-8E2F-4BA6-9E10-99AA05E99B77}" type="pres">
      <dgm:prSet presAssocID="{1FC1152C-8133-463B-8F2B-FFAF9A1EE1D9}" presName="bkgdShape" presStyleLbl="node1" presStyleIdx="0" presStyleCnt="6"/>
      <dgm:spPr/>
    </dgm:pt>
    <dgm:pt modelId="{96D52327-66B0-43C7-A83A-E18623066DDC}" type="pres">
      <dgm:prSet presAssocID="{1FC1152C-8133-463B-8F2B-FFAF9A1EE1D9}" presName="nodeTx" presStyleLbl="node1" presStyleIdx="0" presStyleCnt="6">
        <dgm:presLayoutVars>
          <dgm:bulletEnabled val="1"/>
        </dgm:presLayoutVars>
      </dgm:prSet>
      <dgm:spPr/>
    </dgm:pt>
    <dgm:pt modelId="{2A69FDE8-5F9A-4431-9A69-F800A9C3E81E}" type="pres">
      <dgm:prSet presAssocID="{1FC1152C-8133-463B-8F2B-FFAF9A1EE1D9}" presName="invisiNode" presStyleLbl="node1" presStyleIdx="0" presStyleCnt="6"/>
      <dgm:spPr/>
    </dgm:pt>
    <dgm:pt modelId="{4AE274F7-2E97-4990-B478-A739586E0CE3}" type="pres">
      <dgm:prSet presAssocID="{1FC1152C-8133-463B-8F2B-FFAF9A1EE1D9}" presName="imagNode" presStyleLbl="fgImgPlace1" presStyleIdx="0" presStyleCnt="6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search"/>
        </a:ext>
      </dgm:extLst>
    </dgm:pt>
    <dgm:pt modelId="{AE8A11D7-649B-45E9-8C10-5534C9A03892}" type="pres">
      <dgm:prSet presAssocID="{4AB71F29-E239-4485-B20A-69977500AEE7}" presName="sibTrans" presStyleLbl="sibTrans2D1" presStyleIdx="0" presStyleCnt="0"/>
      <dgm:spPr/>
    </dgm:pt>
    <dgm:pt modelId="{F6ED5F27-F2DC-4B3E-A446-3861083B0A7B}" type="pres">
      <dgm:prSet presAssocID="{A6188E08-653C-4996-94C7-2CBBA1D0251B}" presName="compNode" presStyleCnt="0"/>
      <dgm:spPr/>
    </dgm:pt>
    <dgm:pt modelId="{9B510A32-EF83-4A4D-A8A2-07C962CF4B34}" type="pres">
      <dgm:prSet presAssocID="{A6188E08-653C-4996-94C7-2CBBA1D0251B}" presName="bkgdShape" presStyleLbl="node1" presStyleIdx="1" presStyleCnt="6"/>
      <dgm:spPr/>
    </dgm:pt>
    <dgm:pt modelId="{E5815610-D72D-4F2D-89E1-D952BBD41DBD}" type="pres">
      <dgm:prSet presAssocID="{A6188E08-653C-4996-94C7-2CBBA1D0251B}" presName="nodeTx" presStyleLbl="node1" presStyleIdx="1" presStyleCnt="6">
        <dgm:presLayoutVars>
          <dgm:bulletEnabled val="1"/>
        </dgm:presLayoutVars>
      </dgm:prSet>
      <dgm:spPr/>
    </dgm:pt>
    <dgm:pt modelId="{6EAEF89A-8F11-43D2-8129-6F5654E67D7F}" type="pres">
      <dgm:prSet presAssocID="{A6188E08-653C-4996-94C7-2CBBA1D0251B}" presName="invisiNode" presStyleLbl="node1" presStyleIdx="1" presStyleCnt="6"/>
      <dgm:spPr/>
    </dgm:pt>
    <dgm:pt modelId="{2D3A42C7-E89D-4BDF-8BCD-0B14EF97436A}" type="pres">
      <dgm:prSet presAssocID="{A6188E08-653C-4996-94C7-2CBBA1D0251B}" presName="imagNode" presStyleLbl="fgImgPlac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BE98AA21-17D2-42F5-95B0-8CFB01A5B527}" type="pres">
      <dgm:prSet presAssocID="{FD62ECC6-130A-46EA-A760-9D196DA0B0D5}" presName="sibTrans" presStyleLbl="sibTrans2D1" presStyleIdx="0" presStyleCnt="0"/>
      <dgm:spPr/>
    </dgm:pt>
    <dgm:pt modelId="{D71E746E-99B0-45B2-81FF-56E1D35F44B1}" type="pres">
      <dgm:prSet presAssocID="{B9CCB67D-6DF6-484E-BCC6-C0BBA15A909C}" presName="compNode" presStyleCnt="0"/>
      <dgm:spPr/>
    </dgm:pt>
    <dgm:pt modelId="{4DB6E8A6-AC22-4D11-AEC9-7347C42D9001}" type="pres">
      <dgm:prSet presAssocID="{B9CCB67D-6DF6-484E-BCC6-C0BBA15A909C}" presName="bkgdShape" presStyleLbl="node1" presStyleIdx="2" presStyleCnt="6"/>
      <dgm:spPr/>
    </dgm:pt>
    <dgm:pt modelId="{DEBB9636-0519-4539-8112-BF9BD794C882}" type="pres">
      <dgm:prSet presAssocID="{B9CCB67D-6DF6-484E-BCC6-C0BBA15A909C}" presName="nodeTx" presStyleLbl="node1" presStyleIdx="2" presStyleCnt="6">
        <dgm:presLayoutVars>
          <dgm:bulletEnabled val="1"/>
        </dgm:presLayoutVars>
      </dgm:prSet>
      <dgm:spPr/>
    </dgm:pt>
    <dgm:pt modelId="{D8B24CE3-E295-4DFB-8D34-4D08DE77940B}" type="pres">
      <dgm:prSet presAssocID="{B9CCB67D-6DF6-484E-BCC6-C0BBA15A909C}" presName="invisiNode" presStyleLbl="node1" presStyleIdx="2" presStyleCnt="6"/>
      <dgm:spPr/>
    </dgm:pt>
    <dgm:pt modelId="{A4E86421-4EC5-4C71-A5E8-9F472F074E4F}" type="pres">
      <dgm:prSet presAssocID="{B9CCB67D-6DF6-484E-BCC6-C0BBA15A909C}" presName="imagNode" presStyleLbl="fgImgPlac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892FBD3F-49B8-4653-9893-0D550927BD56}" type="pres">
      <dgm:prSet presAssocID="{F0A9B92B-EF39-4CBD-92DB-02115C107AA4}" presName="sibTrans" presStyleLbl="sibTrans2D1" presStyleIdx="0" presStyleCnt="0"/>
      <dgm:spPr/>
    </dgm:pt>
    <dgm:pt modelId="{57DC4435-12CC-4A6C-8C5A-2C5EBB5D6DD7}" type="pres">
      <dgm:prSet presAssocID="{55B2A308-0540-4BFE-A12D-19507948A602}" presName="compNode" presStyleCnt="0"/>
      <dgm:spPr/>
    </dgm:pt>
    <dgm:pt modelId="{BD4CD300-904C-4E56-BF33-82E801A95D79}" type="pres">
      <dgm:prSet presAssocID="{55B2A308-0540-4BFE-A12D-19507948A602}" presName="bkgdShape" presStyleLbl="node1" presStyleIdx="3" presStyleCnt="6"/>
      <dgm:spPr/>
    </dgm:pt>
    <dgm:pt modelId="{5A09DDDC-2A24-465B-8EA8-1277BA94F6F0}" type="pres">
      <dgm:prSet presAssocID="{55B2A308-0540-4BFE-A12D-19507948A602}" presName="nodeTx" presStyleLbl="node1" presStyleIdx="3" presStyleCnt="6">
        <dgm:presLayoutVars>
          <dgm:bulletEnabled val="1"/>
        </dgm:presLayoutVars>
      </dgm:prSet>
      <dgm:spPr/>
    </dgm:pt>
    <dgm:pt modelId="{926F5F3C-2774-44F3-B9E2-E29300C27BEB}" type="pres">
      <dgm:prSet presAssocID="{55B2A308-0540-4BFE-A12D-19507948A602}" presName="invisiNode" presStyleLbl="node1" presStyleIdx="3" presStyleCnt="6"/>
      <dgm:spPr/>
    </dgm:pt>
    <dgm:pt modelId="{AFFC3E54-426D-4391-8C9A-A290DF096DD2}" type="pres">
      <dgm:prSet presAssocID="{55B2A308-0540-4BFE-A12D-19507948A602}" presName="imagNode" presStyleLbl="fgImgPlac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5FA2F279-A4EC-47E5-96A0-3712B0486246}" type="pres">
      <dgm:prSet presAssocID="{436B0A7F-1D20-475D-8D45-9983EF0C8FC1}" presName="sibTrans" presStyleLbl="sibTrans2D1" presStyleIdx="0" presStyleCnt="0"/>
      <dgm:spPr/>
    </dgm:pt>
    <dgm:pt modelId="{72633383-7DEC-4072-8FDA-B246121607D4}" type="pres">
      <dgm:prSet presAssocID="{A5728EF5-D73A-4B31-A4FB-B31707FD8515}" presName="compNode" presStyleCnt="0"/>
      <dgm:spPr/>
    </dgm:pt>
    <dgm:pt modelId="{3C20345B-59B7-4445-A6C5-728D19AB2487}" type="pres">
      <dgm:prSet presAssocID="{A5728EF5-D73A-4B31-A4FB-B31707FD8515}" presName="bkgdShape" presStyleLbl="node1" presStyleIdx="4" presStyleCnt="6"/>
      <dgm:spPr/>
    </dgm:pt>
    <dgm:pt modelId="{01EDB62F-A34F-409F-A0AF-8739A42F69D3}" type="pres">
      <dgm:prSet presAssocID="{A5728EF5-D73A-4B31-A4FB-B31707FD8515}" presName="nodeTx" presStyleLbl="node1" presStyleIdx="4" presStyleCnt="6">
        <dgm:presLayoutVars>
          <dgm:bulletEnabled val="1"/>
        </dgm:presLayoutVars>
      </dgm:prSet>
      <dgm:spPr/>
    </dgm:pt>
    <dgm:pt modelId="{3FD91738-123C-4D6D-8360-319A932A3388}" type="pres">
      <dgm:prSet presAssocID="{A5728EF5-D73A-4B31-A4FB-B31707FD8515}" presName="invisiNode" presStyleLbl="node1" presStyleIdx="4" presStyleCnt="6"/>
      <dgm:spPr/>
    </dgm:pt>
    <dgm:pt modelId="{D3522046-D420-4E24-A8CA-3A063BA21652}" type="pres">
      <dgm:prSet presAssocID="{A5728EF5-D73A-4B31-A4FB-B31707FD8515}" presName="imagNode" presStyleLbl="fgImgPlace1" presStyleIdx="4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search"/>
        </a:ext>
      </dgm:extLst>
    </dgm:pt>
    <dgm:pt modelId="{3821C1E1-25C8-43B2-8332-8CB243E0DE8E}" type="pres">
      <dgm:prSet presAssocID="{8197E886-86CE-49AA-BED5-1005053A05A9}" presName="sibTrans" presStyleLbl="sibTrans2D1" presStyleIdx="0" presStyleCnt="0"/>
      <dgm:spPr/>
    </dgm:pt>
    <dgm:pt modelId="{707DCBA7-1FE5-400A-AC65-204AE858A675}" type="pres">
      <dgm:prSet presAssocID="{FE3440A2-12F3-4FAB-85E9-CED1BF1CD3B0}" presName="compNode" presStyleCnt="0"/>
      <dgm:spPr/>
    </dgm:pt>
    <dgm:pt modelId="{8A28AE96-B728-4C88-B089-B698208BF76F}" type="pres">
      <dgm:prSet presAssocID="{FE3440A2-12F3-4FAB-85E9-CED1BF1CD3B0}" presName="bkgdShape" presStyleLbl="node1" presStyleIdx="5" presStyleCnt="6"/>
      <dgm:spPr/>
    </dgm:pt>
    <dgm:pt modelId="{67617209-9E79-4491-AF68-9B4F22F7A9CC}" type="pres">
      <dgm:prSet presAssocID="{FE3440A2-12F3-4FAB-85E9-CED1BF1CD3B0}" presName="nodeTx" presStyleLbl="node1" presStyleIdx="5" presStyleCnt="6">
        <dgm:presLayoutVars>
          <dgm:bulletEnabled val="1"/>
        </dgm:presLayoutVars>
      </dgm:prSet>
      <dgm:spPr/>
    </dgm:pt>
    <dgm:pt modelId="{60B27FA7-D78A-4EC7-9987-0F319072B9A6}" type="pres">
      <dgm:prSet presAssocID="{FE3440A2-12F3-4FAB-85E9-CED1BF1CD3B0}" presName="invisiNode" presStyleLbl="node1" presStyleIdx="5" presStyleCnt="6"/>
      <dgm:spPr/>
    </dgm:pt>
    <dgm:pt modelId="{69C90976-518D-44DA-A0B1-CDEDA7063749}" type="pres">
      <dgm:prSet presAssocID="{FE3440A2-12F3-4FAB-85E9-CED1BF1CD3B0}" presName="imagNode" presStyleLbl="fgImgPlace1" presStyleIdx="5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laybook"/>
        </a:ext>
      </dgm:extLst>
    </dgm:pt>
  </dgm:ptLst>
  <dgm:cxnLst>
    <dgm:cxn modelId="{2CE27E02-B2E5-4201-9AEE-1635E9904FA9}" type="presOf" srcId="{FD62ECC6-130A-46EA-A760-9D196DA0B0D5}" destId="{BE98AA21-17D2-42F5-95B0-8CFB01A5B527}" srcOrd="0" destOrd="0" presId="urn:microsoft.com/office/officeart/2005/8/layout/hList7"/>
    <dgm:cxn modelId="{BE679406-6EEF-4F7F-BB70-02974DD2B8BE}" type="presOf" srcId="{4AB71F29-E239-4485-B20A-69977500AEE7}" destId="{AE8A11D7-649B-45E9-8C10-5534C9A03892}" srcOrd="0" destOrd="0" presId="urn:microsoft.com/office/officeart/2005/8/layout/hList7"/>
    <dgm:cxn modelId="{626FF707-3409-43FA-978C-8EC69A30EC88}" type="presOf" srcId="{F0A9B92B-EF39-4CBD-92DB-02115C107AA4}" destId="{892FBD3F-49B8-4653-9893-0D550927BD56}" srcOrd="0" destOrd="0" presId="urn:microsoft.com/office/officeart/2005/8/layout/hList7"/>
    <dgm:cxn modelId="{DF41CE1B-C670-4A92-84E6-9678926A82F4}" type="presOf" srcId="{55B2A308-0540-4BFE-A12D-19507948A602}" destId="{BD4CD300-904C-4E56-BF33-82E801A95D79}" srcOrd="0" destOrd="0" presId="urn:microsoft.com/office/officeart/2005/8/layout/hList7"/>
    <dgm:cxn modelId="{E1154C1F-BF84-4F4E-9C34-F91C8655D35D}" type="presOf" srcId="{1FC1152C-8133-463B-8F2B-FFAF9A1EE1D9}" destId="{96D52327-66B0-43C7-A83A-E18623066DDC}" srcOrd="1" destOrd="0" presId="urn:microsoft.com/office/officeart/2005/8/layout/hList7"/>
    <dgm:cxn modelId="{F18CEA1F-E647-4FE7-AD08-4E44AAA0BDED}" srcId="{0F87217D-A37E-4ECD-9D7B-2D6E05261C5D}" destId="{FE3440A2-12F3-4FAB-85E9-CED1BF1CD3B0}" srcOrd="5" destOrd="0" parTransId="{F1B4620D-C6A8-4FA8-930E-14DD8F210B32}" sibTransId="{A4122047-10B4-4512-9A9F-8ADB099D1614}"/>
    <dgm:cxn modelId="{9219B429-4DB5-4652-A403-F9A5380AC473}" srcId="{0F87217D-A37E-4ECD-9D7B-2D6E05261C5D}" destId="{A6188E08-653C-4996-94C7-2CBBA1D0251B}" srcOrd="1" destOrd="0" parTransId="{C3AD7E15-A3FB-495A-8A58-4AB70E58D15A}" sibTransId="{FD62ECC6-130A-46EA-A760-9D196DA0B0D5}"/>
    <dgm:cxn modelId="{A03C9E40-42D9-4FCC-9E55-E1937E40F718}" type="presOf" srcId="{A6188E08-653C-4996-94C7-2CBBA1D0251B}" destId="{E5815610-D72D-4F2D-89E1-D952BBD41DBD}" srcOrd="1" destOrd="0" presId="urn:microsoft.com/office/officeart/2005/8/layout/hList7"/>
    <dgm:cxn modelId="{158D755B-A2AE-4D85-B96D-C0F59523365C}" srcId="{0F87217D-A37E-4ECD-9D7B-2D6E05261C5D}" destId="{55B2A308-0540-4BFE-A12D-19507948A602}" srcOrd="3" destOrd="0" parTransId="{27D1A51F-532D-4D4A-8EBC-247248FD8465}" sibTransId="{436B0A7F-1D20-475D-8D45-9983EF0C8FC1}"/>
    <dgm:cxn modelId="{76770463-9BC0-4C5A-8114-75D5742C3D39}" type="presOf" srcId="{8197E886-86CE-49AA-BED5-1005053A05A9}" destId="{3821C1E1-25C8-43B2-8332-8CB243E0DE8E}" srcOrd="0" destOrd="0" presId="urn:microsoft.com/office/officeart/2005/8/layout/hList7"/>
    <dgm:cxn modelId="{0889796B-BFAE-446D-A36F-A91C2AE24BC1}" type="presOf" srcId="{0F87217D-A37E-4ECD-9D7B-2D6E05261C5D}" destId="{2C2F2364-1441-40E1-A892-27868AF3ECFA}" srcOrd="0" destOrd="0" presId="urn:microsoft.com/office/officeart/2005/8/layout/hList7"/>
    <dgm:cxn modelId="{9346EA80-CC31-4352-AFCA-DA1BF5D0258C}" type="presOf" srcId="{FE3440A2-12F3-4FAB-85E9-CED1BF1CD3B0}" destId="{67617209-9E79-4491-AF68-9B4F22F7A9CC}" srcOrd="1" destOrd="0" presId="urn:microsoft.com/office/officeart/2005/8/layout/hList7"/>
    <dgm:cxn modelId="{31114282-2056-471C-9B98-5DEF87F2FE9C}" type="presOf" srcId="{B9CCB67D-6DF6-484E-BCC6-C0BBA15A909C}" destId="{4DB6E8A6-AC22-4D11-AEC9-7347C42D9001}" srcOrd="0" destOrd="0" presId="urn:microsoft.com/office/officeart/2005/8/layout/hList7"/>
    <dgm:cxn modelId="{6B0457AA-6D9D-4479-AA3E-25241C138821}" type="presOf" srcId="{B9CCB67D-6DF6-484E-BCC6-C0BBA15A909C}" destId="{DEBB9636-0519-4539-8112-BF9BD794C882}" srcOrd="1" destOrd="0" presId="urn:microsoft.com/office/officeart/2005/8/layout/hList7"/>
    <dgm:cxn modelId="{A2EB25AB-E8BD-483A-AE0E-4BCAC657B670}" type="presOf" srcId="{A5728EF5-D73A-4B31-A4FB-B31707FD8515}" destId="{01EDB62F-A34F-409F-A0AF-8739A42F69D3}" srcOrd="1" destOrd="0" presId="urn:microsoft.com/office/officeart/2005/8/layout/hList7"/>
    <dgm:cxn modelId="{6E2045AD-5A9C-46E6-8086-2D96B1A53077}" srcId="{0F87217D-A37E-4ECD-9D7B-2D6E05261C5D}" destId="{A5728EF5-D73A-4B31-A4FB-B31707FD8515}" srcOrd="4" destOrd="0" parTransId="{5F9973B9-1774-4B62-BF58-EC8896C90477}" sibTransId="{8197E886-86CE-49AA-BED5-1005053A05A9}"/>
    <dgm:cxn modelId="{8C1357AF-9F30-4919-BE7D-06E1F8E2011F}" srcId="{0F87217D-A37E-4ECD-9D7B-2D6E05261C5D}" destId="{1FC1152C-8133-463B-8F2B-FFAF9A1EE1D9}" srcOrd="0" destOrd="0" parTransId="{A68C2445-06ED-4227-8C3F-8D0B162AFA37}" sibTransId="{4AB71F29-E239-4485-B20A-69977500AEE7}"/>
    <dgm:cxn modelId="{F04315B2-3B11-44AB-AAF3-6244CF1046DC}" type="presOf" srcId="{A6188E08-653C-4996-94C7-2CBBA1D0251B}" destId="{9B510A32-EF83-4A4D-A8A2-07C962CF4B34}" srcOrd="0" destOrd="0" presId="urn:microsoft.com/office/officeart/2005/8/layout/hList7"/>
    <dgm:cxn modelId="{958252B3-805C-4D6E-848A-4ECF91143FD9}" type="presOf" srcId="{A5728EF5-D73A-4B31-A4FB-B31707FD8515}" destId="{3C20345B-59B7-4445-A6C5-728D19AB2487}" srcOrd="0" destOrd="0" presId="urn:microsoft.com/office/officeart/2005/8/layout/hList7"/>
    <dgm:cxn modelId="{E84828BE-33EB-4960-8EEC-4BA85E7733C5}" type="presOf" srcId="{FE3440A2-12F3-4FAB-85E9-CED1BF1CD3B0}" destId="{8A28AE96-B728-4C88-B089-B698208BF76F}" srcOrd="0" destOrd="0" presId="urn:microsoft.com/office/officeart/2005/8/layout/hList7"/>
    <dgm:cxn modelId="{8593E3C6-9E2E-4BDF-A4C9-4B23BC0C45C2}" srcId="{0F87217D-A37E-4ECD-9D7B-2D6E05261C5D}" destId="{B9CCB67D-6DF6-484E-BCC6-C0BBA15A909C}" srcOrd="2" destOrd="0" parTransId="{35586D07-1602-44E4-B806-64A78E3D5303}" sibTransId="{F0A9B92B-EF39-4CBD-92DB-02115C107AA4}"/>
    <dgm:cxn modelId="{9378E7EE-DE5C-4132-B3BB-6E2513F050C4}" type="presOf" srcId="{55B2A308-0540-4BFE-A12D-19507948A602}" destId="{5A09DDDC-2A24-465B-8EA8-1277BA94F6F0}" srcOrd="1" destOrd="0" presId="urn:microsoft.com/office/officeart/2005/8/layout/hList7"/>
    <dgm:cxn modelId="{5DA7A8F0-C21D-43BE-BF52-DFFF5F444F8E}" type="presOf" srcId="{1FC1152C-8133-463B-8F2B-FFAF9A1EE1D9}" destId="{6BFBC3B5-8E2F-4BA6-9E10-99AA05E99B77}" srcOrd="0" destOrd="0" presId="urn:microsoft.com/office/officeart/2005/8/layout/hList7"/>
    <dgm:cxn modelId="{BBCA66FE-2F34-4484-A9CA-9A4E4F93633E}" type="presOf" srcId="{436B0A7F-1D20-475D-8D45-9983EF0C8FC1}" destId="{5FA2F279-A4EC-47E5-96A0-3712B0486246}" srcOrd="0" destOrd="0" presId="urn:microsoft.com/office/officeart/2005/8/layout/hList7"/>
    <dgm:cxn modelId="{7ED07CB6-2D94-4990-86D0-5ABE8FDBBC68}" type="presParOf" srcId="{2C2F2364-1441-40E1-A892-27868AF3ECFA}" destId="{3EB741E4-A537-4277-861F-B26BFF2ECB89}" srcOrd="0" destOrd="0" presId="urn:microsoft.com/office/officeart/2005/8/layout/hList7"/>
    <dgm:cxn modelId="{61B6F827-1B2C-4EB1-B3B6-D504C4E2F8F8}" type="presParOf" srcId="{2C2F2364-1441-40E1-A892-27868AF3ECFA}" destId="{1BF701B7-DB1F-4B14-BB7B-D50861795AF7}" srcOrd="1" destOrd="0" presId="urn:microsoft.com/office/officeart/2005/8/layout/hList7"/>
    <dgm:cxn modelId="{78A8DD8C-7A1D-46E8-BE50-1C488EC86936}" type="presParOf" srcId="{1BF701B7-DB1F-4B14-BB7B-D50861795AF7}" destId="{2BFC4878-8269-4015-9312-EC8BE875D2EF}" srcOrd="0" destOrd="0" presId="urn:microsoft.com/office/officeart/2005/8/layout/hList7"/>
    <dgm:cxn modelId="{3BBD2576-4076-42EE-8FFB-2877348140AD}" type="presParOf" srcId="{2BFC4878-8269-4015-9312-EC8BE875D2EF}" destId="{6BFBC3B5-8E2F-4BA6-9E10-99AA05E99B77}" srcOrd="0" destOrd="0" presId="urn:microsoft.com/office/officeart/2005/8/layout/hList7"/>
    <dgm:cxn modelId="{47D20670-F7C2-4987-B7C2-906892D0B720}" type="presParOf" srcId="{2BFC4878-8269-4015-9312-EC8BE875D2EF}" destId="{96D52327-66B0-43C7-A83A-E18623066DDC}" srcOrd="1" destOrd="0" presId="urn:microsoft.com/office/officeart/2005/8/layout/hList7"/>
    <dgm:cxn modelId="{928410F9-470D-4CD3-BA57-851CCCA7CFA5}" type="presParOf" srcId="{2BFC4878-8269-4015-9312-EC8BE875D2EF}" destId="{2A69FDE8-5F9A-4431-9A69-F800A9C3E81E}" srcOrd="2" destOrd="0" presId="urn:microsoft.com/office/officeart/2005/8/layout/hList7"/>
    <dgm:cxn modelId="{FCF75417-DEFF-49FA-AA60-FDC3B2323365}" type="presParOf" srcId="{2BFC4878-8269-4015-9312-EC8BE875D2EF}" destId="{4AE274F7-2E97-4990-B478-A739586E0CE3}" srcOrd="3" destOrd="0" presId="urn:microsoft.com/office/officeart/2005/8/layout/hList7"/>
    <dgm:cxn modelId="{648F7391-DD25-4B63-96C7-4FF28162BFE9}" type="presParOf" srcId="{1BF701B7-DB1F-4B14-BB7B-D50861795AF7}" destId="{AE8A11D7-649B-45E9-8C10-5534C9A03892}" srcOrd="1" destOrd="0" presId="urn:microsoft.com/office/officeart/2005/8/layout/hList7"/>
    <dgm:cxn modelId="{4B54A638-0E6D-4DE7-827A-2B0C52708E33}" type="presParOf" srcId="{1BF701B7-DB1F-4B14-BB7B-D50861795AF7}" destId="{F6ED5F27-F2DC-4B3E-A446-3861083B0A7B}" srcOrd="2" destOrd="0" presId="urn:microsoft.com/office/officeart/2005/8/layout/hList7"/>
    <dgm:cxn modelId="{E8445FCF-D4BB-433E-AC06-D5EE8708268F}" type="presParOf" srcId="{F6ED5F27-F2DC-4B3E-A446-3861083B0A7B}" destId="{9B510A32-EF83-4A4D-A8A2-07C962CF4B34}" srcOrd="0" destOrd="0" presId="urn:microsoft.com/office/officeart/2005/8/layout/hList7"/>
    <dgm:cxn modelId="{144EB7C8-3F2D-43B1-8563-039D0536BFD2}" type="presParOf" srcId="{F6ED5F27-F2DC-4B3E-A446-3861083B0A7B}" destId="{E5815610-D72D-4F2D-89E1-D952BBD41DBD}" srcOrd="1" destOrd="0" presId="urn:microsoft.com/office/officeart/2005/8/layout/hList7"/>
    <dgm:cxn modelId="{C0BF758E-C23D-4BF1-88BF-EED64B9E478E}" type="presParOf" srcId="{F6ED5F27-F2DC-4B3E-A446-3861083B0A7B}" destId="{6EAEF89A-8F11-43D2-8129-6F5654E67D7F}" srcOrd="2" destOrd="0" presId="urn:microsoft.com/office/officeart/2005/8/layout/hList7"/>
    <dgm:cxn modelId="{DD7A09A8-BEE4-4C39-BD13-D54BD4DAFA2E}" type="presParOf" srcId="{F6ED5F27-F2DC-4B3E-A446-3861083B0A7B}" destId="{2D3A42C7-E89D-4BDF-8BCD-0B14EF97436A}" srcOrd="3" destOrd="0" presId="urn:microsoft.com/office/officeart/2005/8/layout/hList7"/>
    <dgm:cxn modelId="{2B74EC88-F243-42AE-89D9-D6D5F9BD1368}" type="presParOf" srcId="{1BF701B7-DB1F-4B14-BB7B-D50861795AF7}" destId="{BE98AA21-17D2-42F5-95B0-8CFB01A5B527}" srcOrd="3" destOrd="0" presId="urn:microsoft.com/office/officeart/2005/8/layout/hList7"/>
    <dgm:cxn modelId="{430C0472-91B2-41C7-9854-365D4D83C0D9}" type="presParOf" srcId="{1BF701B7-DB1F-4B14-BB7B-D50861795AF7}" destId="{D71E746E-99B0-45B2-81FF-56E1D35F44B1}" srcOrd="4" destOrd="0" presId="urn:microsoft.com/office/officeart/2005/8/layout/hList7"/>
    <dgm:cxn modelId="{9C9EB1CE-3408-48BB-9901-A2A9516AD2DC}" type="presParOf" srcId="{D71E746E-99B0-45B2-81FF-56E1D35F44B1}" destId="{4DB6E8A6-AC22-4D11-AEC9-7347C42D9001}" srcOrd="0" destOrd="0" presId="urn:microsoft.com/office/officeart/2005/8/layout/hList7"/>
    <dgm:cxn modelId="{0878EC89-3E3B-4A2B-BABA-7EBE55B1455B}" type="presParOf" srcId="{D71E746E-99B0-45B2-81FF-56E1D35F44B1}" destId="{DEBB9636-0519-4539-8112-BF9BD794C882}" srcOrd="1" destOrd="0" presId="urn:microsoft.com/office/officeart/2005/8/layout/hList7"/>
    <dgm:cxn modelId="{116795F9-DACD-4791-9AC3-A65FE1BB8EDD}" type="presParOf" srcId="{D71E746E-99B0-45B2-81FF-56E1D35F44B1}" destId="{D8B24CE3-E295-4DFB-8D34-4D08DE77940B}" srcOrd="2" destOrd="0" presId="urn:microsoft.com/office/officeart/2005/8/layout/hList7"/>
    <dgm:cxn modelId="{CCF237AB-549B-401C-A7D3-C9F9F7282632}" type="presParOf" srcId="{D71E746E-99B0-45B2-81FF-56E1D35F44B1}" destId="{A4E86421-4EC5-4C71-A5E8-9F472F074E4F}" srcOrd="3" destOrd="0" presId="urn:microsoft.com/office/officeart/2005/8/layout/hList7"/>
    <dgm:cxn modelId="{E93B6804-C876-43F1-AF84-426104D1CC85}" type="presParOf" srcId="{1BF701B7-DB1F-4B14-BB7B-D50861795AF7}" destId="{892FBD3F-49B8-4653-9893-0D550927BD56}" srcOrd="5" destOrd="0" presId="urn:microsoft.com/office/officeart/2005/8/layout/hList7"/>
    <dgm:cxn modelId="{3AAB5411-DF0A-4C91-935B-7F1F219400BB}" type="presParOf" srcId="{1BF701B7-DB1F-4B14-BB7B-D50861795AF7}" destId="{57DC4435-12CC-4A6C-8C5A-2C5EBB5D6DD7}" srcOrd="6" destOrd="0" presId="urn:microsoft.com/office/officeart/2005/8/layout/hList7"/>
    <dgm:cxn modelId="{17C1F9CB-123E-4B20-B7A8-DE658A194A9B}" type="presParOf" srcId="{57DC4435-12CC-4A6C-8C5A-2C5EBB5D6DD7}" destId="{BD4CD300-904C-4E56-BF33-82E801A95D79}" srcOrd="0" destOrd="0" presId="urn:microsoft.com/office/officeart/2005/8/layout/hList7"/>
    <dgm:cxn modelId="{EDF6598A-9D43-4C94-A20A-DBF771EB00AB}" type="presParOf" srcId="{57DC4435-12CC-4A6C-8C5A-2C5EBB5D6DD7}" destId="{5A09DDDC-2A24-465B-8EA8-1277BA94F6F0}" srcOrd="1" destOrd="0" presId="urn:microsoft.com/office/officeart/2005/8/layout/hList7"/>
    <dgm:cxn modelId="{545CA9BC-07A0-4075-BB08-4147DFAC81D2}" type="presParOf" srcId="{57DC4435-12CC-4A6C-8C5A-2C5EBB5D6DD7}" destId="{926F5F3C-2774-44F3-B9E2-E29300C27BEB}" srcOrd="2" destOrd="0" presId="urn:microsoft.com/office/officeart/2005/8/layout/hList7"/>
    <dgm:cxn modelId="{D0427250-E189-4270-893A-79A88B0AE6E9}" type="presParOf" srcId="{57DC4435-12CC-4A6C-8C5A-2C5EBB5D6DD7}" destId="{AFFC3E54-426D-4391-8C9A-A290DF096DD2}" srcOrd="3" destOrd="0" presId="urn:microsoft.com/office/officeart/2005/8/layout/hList7"/>
    <dgm:cxn modelId="{CA1DAD09-1F23-46FC-BD2A-B5853109B59D}" type="presParOf" srcId="{1BF701B7-DB1F-4B14-BB7B-D50861795AF7}" destId="{5FA2F279-A4EC-47E5-96A0-3712B0486246}" srcOrd="7" destOrd="0" presId="urn:microsoft.com/office/officeart/2005/8/layout/hList7"/>
    <dgm:cxn modelId="{911E7924-C990-466B-94B9-B8AD7AD38CAB}" type="presParOf" srcId="{1BF701B7-DB1F-4B14-BB7B-D50861795AF7}" destId="{72633383-7DEC-4072-8FDA-B246121607D4}" srcOrd="8" destOrd="0" presId="urn:microsoft.com/office/officeart/2005/8/layout/hList7"/>
    <dgm:cxn modelId="{76C305AF-EE2C-421B-87B1-F2619BAC5BB7}" type="presParOf" srcId="{72633383-7DEC-4072-8FDA-B246121607D4}" destId="{3C20345B-59B7-4445-A6C5-728D19AB2487}" srcOrd="0" destOrd="0" presId="urn:microsoft.com/office/officeart/2005/8/layout/hList7"/>
    <dgm:cxn modelId="{90F52C15-428C-4DF2-B00E-6D26EBDB4012}" type="presParOf" srcId="{72633383-7DEC-4072-8FDA-B246121607D4}" destId="{01EDB62F-A34F-409F-A0AF-8739A42F69D3}" srcOrd="1" destOrd="0" presId="urn:microsoft.com/office/officeart/2005/8/layout/hList7"/>
    <dgm:cxn modelId="{B05597C8-54BB-4F2A-BC82-F8B8C50C3DC0}" type="presParOf" srcId="{72633383-7DEC-4072-8FDA-B246121607D4}" destId="{3FD91738-123C-4D6D-8360-319A932A3388}" srcOrd="2" destOrd="0" presId="urn:microsoft.com/office/officeart/2005/8/layout/hList7"/>
    <dgm:cxn modelId="{8AE3954C-9FB9-412D-9E3A-420D6B1F0498}" type="presParOf" srcId="{72633383-7DEC-4072-8FDA-B246121607D4}" destId="{D3522046-D420-4E24-A8CA-3A063BA21652}" srcOrd="3" destOrd="0" presId="urn:microsoft.com/office/officeart/2005/8/layout/hList7"/>
    <dgm:cxn modelId="{A8B828DF-528D-415E-9CE2-60897E840805}" type="presParOf" srcId="{1BF701B7-DB1F-4B14-BB7B-D50861795AF7}" destId="{3821C1E1-25C8-43B2-8332-8CB243E0DE8E}" srcOrd="9" destOrd="0" presId="urn:microsoft.com/office/officeart/2005/8/layout/hList7"/>
    <dgm:cxn modelId="{568BEC5D-E387-4205-A878-D84D4370F778}" type="presParOf" srcId="{1BF701B7-DB1F-4B14-BB7B-D50861795AF7}" destId="{707DCBA7-1FE5-400A-AC65-204AE858A675}" srcOrd="10" destOrd="0" presId="urn:microsoft.com/office/officeart/2005/8/layout/hList7"/>
    <dgm:cxn modelId="{507E2330-F0A0-4E96-AAC6-E41F1215FCC2}" type="presParOf" srcId="{707DCBA7-1FE5-400A-AC65-204AE858A675}" destId="{8A28AE96-B728-4C88-B089-B698208BF76F}" srcOrd="0" destOrd="0" presId="urn:microsoft.com/office/officeart/2005/8/layout/hList7"/>
    <dgm:cxn modelId="{F18D9014-AC4C-4AEA-9E05-6EA5421FC4C5}" type="presParOf" srcId="{707DCBA7-1FE5-400A-AC65-204AE858A675}" destId="{67617209-9E79-4491-AF68-9B4F22F7A9CC}" srcOrd="1" destOrd="0" presId="urn:microsoft.com/office/officeart/2005/8/layout/hList7"/>
    <dgm:cxn modelId="{492BEEB0-E021-4ABB-BC9F-18ED14BE0C67}" type="presParOf" srcId="{707DCBA7-1FE5-400A-AC65-204AE858A675}" destId="{60B27FA7-D78A-4EC7-9987-0F319072B9A6}" srcOrd="2" destOrd="0" presId="urn:microsoft.com/office/officeart/2005/8/layout/hList7"/>
    <dgm:cxn modelId="{2F00B9CC-9BB5-4F7A-B8B9-9EBF6B87F6B7}" type="presParOf" srcId="{707DCBA7-1FE5-400A-AC65-204AE858A675}" destId="{69C90976-518D-44DA-A0B1-CDEDA706374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BAEC45-946F-4568-ABA1-5ECEDDB54579}">
      <dsp:nvSpPr>
        <dsp:cNvPr id="0" name=""/>
        <dsp:cNvSpPr/>
      </dsp:nvSpPr>
      <dsp:spPr>
        <a:xfrm>
          <a:off x="902330" y="1012822"/>
          <a:ext cx="1077929" cy="107792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843BEA-EC28-425E-B03B-6BB542AA71A8}">
      <dsp:nvSpPr>
        <dsp:cNvPr id="0" name=""/>
        <dsp:cNvSpPr/>
      </dsp:nvSpPr>
      <dsp:spPr>
        <a:xfrm>
          <a:off x="243596" y="2436013"/>
          <a:ext cx="2395398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2"/>
              </a:solidFill>
            </a:rPr>
            <a:t>Every stop linked to WM customer database</a:t>
          </a:r>
        </a:p>
      </dsp:txBody>
      <dsp:txXfrm>
        <a:off x="243596" y="2436013"/>
        <a:ext cx="2395398" cy="877500"/>
      </dsp:txXfrm>
    </dsp:sp>
    <dsp:sp modelId="{0DCDC095-3EE1-47AF-9B14-B80C2E77A7A4}">
      <dsp:nvSpPr>
        <dsp:cNvPr id="0" name=""/>
        <dsp:cNvSpPr/>
      </dsp:nvSpPr>
      <dsp:spPr>
        <a:xfrm>
          <a:off x="3716923" y="1012822"/>
          <a:ext cx="1077929" cy="1077929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C24479-00D2-4C48-A247-C6321FF09E9F}">
      <dsp:nvSpPr>
        <dsp:cNvPr id="0" name=""/>
        <dsp:cNvSpPr/>
      </dsp:nvSpPr>
      <dsp:spPr>
        <a:xfrm>
          <a:off x="3056344" y="2418428"/>
          <a:ext cx="2395398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2"/>
              </a:solidFill>
            </a:rPr>
            <a:t>Every cart lift and its contents captured on camera</a:t>
          </a:r>
        </a:p>
      </dsp:txBody>
      <dsp:txXfrm>
        <a:off x="3056344" y="2418428"/>
        <a:ext cx="2395398" cy="877500"/>
      </dsp:txXfrm>
    </dsp:sp>
    <dsp:sp modelId="{BB2B4A6D-3D15-4B4F-B3BA-B17D9589DCD2}">
      <dsp:nvSpPr>
        <dsp:cNvPr id="0" name=""/>
        <dsp:cNvSpPr/>
      </dsp:nvSpPr>
      <dsp:spPr>
        <a:xfrm>
          <a:off x="6512813" y="999625"/>
          <a:ext cx="1115333" cy="1130715"/>
        </a:xfrm>
        <a:prstGeom prst="rect">
          <a:avLst/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 l="-1000" r="-1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93C770-429F-4B0E-9961-2668526A4106}">
      <dsp:nvSpPr>
        <dsp:cNvPr id="0" name=""/>
        <dsp:cNvSpPr/>
      </dsp:nvSpPr>
      <dsp:spPr>
        <a:xfrm>
          <a:off x="5872781" y="2449210"/>
          <a:ext cx="2395398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2"/>
              </a:solidFill>
            </a:rPr>
            <a:t>Images audited for overage and contamination</a:t>
          </a:r>
        </a:p>
      </dsp:txBody>
      <dsp:txXfrm>
        <a:off x="5872781" y="2449210"/>
        <a:ext cx="2395398" cy="877500"/>
      </dsp:txXfrm>
    </dsp:sp>
    <dsp:sp modelId="{E9614787-D3AA-49E8-911C-8A0A632FA7B6}">
      <dsp:nvSpPr>
        <dsp:cNvPr id="0" name=""/>
        <dsp:cNvSpPr/>
      </dsp:nvSpPr>
      <dsp:spPr>
        <a:xfrm>
          <a:off x="9346108" y="1012822"/>
          <a:ext cx="1077929" cy="1077929"/>
        </a:xfrm>
        <a:prstGeom prst="rect">
          <a:avLst/>
        </a:prstGeom>
        <a:blipFill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C562ED-9F9E-4117-B3F3-2E1209928320}">
      <dsp:nvSpPr>
        <dsp:cNvPr id="0" name=""/>
        <dsp:cNvSpPr/>
      </dsp:nvSpPr>
      <dsp:spPr>
        <a:xfrm>
          <a:off x="8687373" y="2436013"/>
          <a:ext cx="2395398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2"/>
              </a:solidFill>
            </a:rPr>
            <a:t>Notification &amp; education sent to customer</a:t>
          </a:r>
        </a:p>
      </dsp:txBody>
      <dsp:txXfrm>
        <a:off x="8687373" y="2436013"/>
        <a:ext cx="2395398" cy="877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2EBB08-1056-4D26-B113-9DAAD1C0F06C}">
      <dsp:nvSpPr>
        <dsp:cNvPr id="0" name=""/>
        <dsp:cNvSpPr/>
      </dsp:nvSpPr>
      <dsp:spPr>
        <a:xfrm>
          <a:off x="865447" y="999528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910D5B-45C0-4D77-81FF-41239B8F5476}">
      <dsp:nvSpPr>
        <dsp:cNvPr id="0" name=""/>
        <dsp:cNvSpPr/>
      </dsp:nvSpPr>
      <dsp:spPr>
        <a:xfrm>
          <a:off x="370447" y="2158917"/>
          <a:ext cx="1800000" cy="1169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2"/>
              </a:solidFill>
            </a:rPr>
            <a:t>Service Verification </a:t>
          </a:r>
        </a:p>
      </dsp:txBody>
      <dsp:txXfrm>
        <a:off x="370447" y="2158917"/>
        <a:ext cx="1800000" cy="1169714"/>
      </dsp:txXfrm>
    </dsp:sp>
    <dsp:sp modelId="{11B7EB55-9238-451B-9432-83AE86C2FE9C}">
      <dsp:nvSpPr>
        <dsp:cNvPr id="0" name=""/>
        <dsp:cNvSpPr/>
      </dsp:nvSpPr>
      <dsp:spPr>
        <a:xfrm>
          <a:off x="2980447" y="999528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65F311-A935-4549-9BE4-BE6510F07DBE}">
      <dsp:nvSpPr>
        <dsp:cNvPr id="0" name=""/>
        <dsp:cNvSpPr/>
      </dsp:nvSpPr>
      <dsp:spPr>
        <a:xfrm>
          <a:off x="2485447" y="2158917"/>
          <a:ext cx="1800000" cy="1169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2"/>
              </a:solidFill>
            </a:rPr>
            <a:t>Audits Billing and Service Levels</a:t>
          </a:r>
        </a:p>
      </dsp:txBody>
      <dsp:txXfrm>
        <a:off x="2485447" y="2158917"/>
        <a:ext cx="1800000" cy="1169714"/>
      </dsp:txXfrm>
    </dsp:sp>
    <dsp:sp modelId="{9E86CA40-456F-4194-ABA7-A367C14B4D8E}">
      <dsp:nvSpPr>
        <dsp:cNvPr id="0" name=""/>
        <dsp:cNvSpPr/>
      </dsp:nvSpPr>
      <dsp:spPr>
        <a:xfrm>
          <a:off x="5095448" y="999528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AC66E2-FF4E-4BC3-96C0-AA458C73D247}">
      <dsp:nvSpPr>
        <dsp:cNvPr id="0" name=""/>
        <dsp:cNvSpPr/>
      </dsp:nvSpPr>
      <dsp:spPr>
        <a:xfrm>
          <a:off x="4600448" y="2158917"/>
          <a:ext cx="1800000" cy="1169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2"/>
              </a:solidFill>
            </a:rPr>
            <a:t>County Beautification &amp; Litter Abatement</a:t>
          </a:r>
        </a:p>
      </dsp:txBody>
      <dsp:txXfrm>
        <a:off x="4600448" y="2158917"/>
        <a:ext cx="1800000" cy="1169714"/>
      </dsp:txXfrm>
    </dsp:sp>
    <dsp:sp modelId="{27F377F3-6766-407F-BBEE-1D6A44A212CA}">
      <dsp:nvSpPr>
        <dsp:cNvPr id="0" name=""/>
        <dsp:cNvSpPr/>
      </dsp:nvSpPr>
      <dsp:spPr>
        <a:xfrm>
          <a:off x="7210448" y="999528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C429AC-A969-4F14-BB8F-362D843DD9ED}">
      <dsp:nvSpPr>
        <dsp:cNvPr id="0" name=""/>
        <dsp:cNvSpPr/>
      </dsp:nvSpPr>
      <dsp:spPr>
        <a:xfrm>
          <a:off x="6715448" y="2158917"/>
          <a:ext cx="1800000" cy="1169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2"/>
              </a:solidFill>
            </a:rPr>
            <a:t>Proactive Customer Service</a:t>
          </a:r>
        </a:p>
      </dsp:txBody>
      <dsp:txXfrm>
        <a:off x="6715448" y="2158917"/>
        <a:ext cx="1800000" cy="1169714"/>
      </dsp:txXfrm>
    </dsp:sp>
    <dsp:sp modelId="{B7DF294D-4C12-41E4-B99A-B9DD099D584F}">
      <dsp:nvSpPr>
        <dsp:cNvPr id="0" name=""/>
        <dsp:cNvSpPr/>
      </dsp:nvSpPr>
      <dsp:spPr>
        <a:xfrm>
          <a:off x="9325448" y="999528"/>
          <a:ext cx="810000" cy="81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E51619-B043-4BD1-BCDE-EAEECB90AB9C}">
      <dsp:nvSpPr>
        <dsp:cNvPr id="0" name=""/>
        <dsp:cNvSpPr/>
      </dsp:nvSpPr>
      <dsp:spPr>
        <a:xfrm>
          <a:off x="8830448" y="2158917"/>
          <a:ext cx="1800000" cy="1169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2"/>
              </a:solidFill>
            </a:rPr>
            <a:t>Facilitates Compliance with SB1383</a:t>
          </a:r>
        </a:p>
      </dsp:txBody>
      <dsp:txXfrm>
        <a:off x="8830448" y="2158917"/>
        <a:ext cx="1800000" cy="11697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0B6AAC-4515-4AA4-9AE7-D5BBC44FEC19}">
      <dsp:nvSpPr>
        <dsp:cNvPr id="0" name=""/>
        <dsp:cNvSpPr/>
      </dsp:nvSpPr>
      <dsp:spPr>
        <a:xfrm>
          <a:off x="710698" y="753357"/>
          <a:ext cx="1461192" cy="1461192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91FCA3-FCE3-4323-B515-74B78E6D5B9A}">
      <dsp:nvSpPr>
        <dsp:cNvPr id="0" name=""/>
        <dsp:cNvSpPr/>
      </dsp:nvSpPr>
      <dsp:spPr>
        <a:xfrm>
          <a:off x="1022099" y="1064759"/>
          <a:ext cx="838389" cy="8383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532B8B-69FF-4498-8D3E-8B6BFAD8F051}">
      <dsp:nvSpPr>
        <dsp:cNvPr id="0" name=""/>
        <dsp:cNvSpPr/>
      </dsp:nvSpPr>
      <dsp:spPr>
        <a:xfrm>
          <a:off x="243595" y="2669676"/>
          <a:ext cx="239539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cap="none" baseline="0" dirty="0">
              <a:solidFill>
                <a:schemeClr val="tx2"/>
              </a:solidFill>
            </a:rPr>
            <a:t>Positive Service   Verification</a:t>
          </a:r>
        </a:p>
      </dsp:txBody>
      <dsp:txXfrm>
        <a:off x="243595" y="2669676"/>
        <a:ext cx="2395397" cy="720000"/>
      </dsp:txXfrm>
    </dsp:sp>
    <dsp:sp modelId="{084AC340-BAF7-4C99-8460-EF2B84A9FD51}">
      <dsp:nvSpPr>
        <dsp:cNvPr id="0" name=""/>
        <dsp:cNvSpPr/>
      </dsp:nvSpPr>
      <dsp:spPr>
        <a:xfrm>
          <a:off x="3525290" y="753357"/>
          <a:ext cx="1461192" cy="1461192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9B00E1-9187-40B1-A886-9C6425F240AB}">
      <dsp:nvSpPr>
        <dsp:cNvPr id="0" name=""/>
        <dsp:cNvSpPr/>
      </dsp:nvSpPr>
      <dsp:spPr>
        <a:xfrm>
          <a:off x="3836692" y="1064759"/>
          <a:ext cx="838389" cy="8383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F500F0-DE1B-4213-8E59-E43238029A52}">
      <dsp:nvSpPr>
        <dsp:cNvPr id="0" name=""/>
        <dsp:cNvSpPr/>
      </dsp:nvSpPr>
      <dsp:spPr>
        <a:xfrm>
          <a:off x="3058188" y="2669676"/>
          <a:ext cx="239539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cap="none" baseline="0" dirty="0">
              <a:solidFill>
                <a:schemeClr val="tx2"/>
              </a:solidFill>
            </a:rPr>
            <a:t>Identify Container Damage </a:t>
          </a:r>
        </a:p>
      </dsp:txBody>
      <dsp:txXfrm>
        <a:off x="3058188" y="2669676"/>
        <a:ext cx="2395397" cy="720000"/>
      </dsp:txXfrm>
    </dsp:sp>
    <dsp:sp modelId="{588EC49D-24D2-4CE5-A231-9B2EFDC7A96E}">
      <dsp:nvSpPr>
        <dsp:cNvPr id="0" name=""/>
        <dsp:cNvSpPr/>
      </dsp:nvSpPr>
      <dsp:spPr>
        <a:xfrm>
          <a:off x="6339883" y="753357"/>
          <a:ext cx="1461192" cy="1461192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397AD2-5847-44CE-9F37-FBEFEB542D23}">
      <dsp:nvSpPr>
        <dsp:cNvPr id="0" name=""/>
        <dsp:cNvSpPr/>
      </dsp:nvSpPr>
      <dsp:spPr>
        <a:xfrm>
          <a:off x="6651285" y="1064759"/>
          <a:ext cx="838389" cy="83838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C74662-8E58-485C-BCD5-EC5FEAE57437}">
      <dsp:nvSpPr>
        <dsp:cNvPr id="0" name=""/>
        <dsp:cNvSpPr/>
      </dsp:nvSpPr>
      <dsp:spPr>
        <a:xfrm>
          <a:off x="5872780" y="2669676"/>
          <a:ext cx="239539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cap="none" baseline="0" dirty="0">
              <a:solidFill>
                <a:schemeClr val="tx2"/>
              </a:solidFill>
            </a:rPr>
            <a:t>Billing &amp; Service Level Validation </a:t>
          </a:r>
        </a:p>
      </dsp:txBody>
      <dsp:txXfrm>
        <a:off x="5872780" y="2669676"/>
        <a:ext cx="2395397" cy="720000"/>
      </dsp:txXfrm>
    </dsp:sp>
    <dsp:sp modelId="{6E9FE4E9-0657-4F7A-BBAE-4AF68F95B72F}">
      <dsp:nvSpPr>
        <dsp:cNvPr id="0" name=""/>
        <dsp:cNvSpPr/>
      </dsp:nvSpPr>
      <dsp:spPr>
        <a:xfrm>
          <a:off x="9154475" y="753357"/>
          <a:ext cx="1461192" cy="1461192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74AAE1-7482-4B13-9989-06B5EDED35E0}">
      <dsp:nvSpPr>
        <dsp:cNvPr id="0" name=""/>
        <dsp:cNvSpPr/>
      </dsp:nvSpPr>
      <dsp:spPr>
        <a:xfrm>
          <a:off x="9465877" y="1064759"/>
          <a:ext cx="838389" cy="83838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3F7F0F-49B1-4123-A860-D8CC21DDE6D5}">
      <dsp:nvSpPr>
        <dsp:cNvPr id="0" name=""/>
        <dsp:cNvSpPr/>
      </dsp:nvSpPr>
      <dsp:spPr>
        <a:xfrm>
          <a:off x="8687373" y="2669676"/>
          <a:ext cx="239539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cap="none" baseline="0" dirty="0">
              <a:solidFill>
                <a:schemeClr val="tx2"/>
              </a:solidFill>
            </a:rPr>
            <a:t>Cart Replacement Trigger</a:t>
          </a:r>
          <a:endParaRPr lang="en-US" sz="1800" kern="1200" cap="none" baseline="0" dirty="0">
            <a:solidFill>
              <a:schemeClr val="tx2"/>
            </a:solidFill>
          </a:endParaRPr>
        </a:p>
      </dsp:txBody>
      <dsp:txXfrm>
        <a:off x="8687373" y="2669676"/>
        <a:ext cx="2395397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4E90EA-A044-4EFD-ABD6-47E4452B64CE}">
      <dsp:nvSpPr>
        <dsp:cNvPr id="0" name=""/>
        <dsp:cNvSpPr/>
      </dsp:nvSpPr>
      <dsp:spPr>
        <a:xfrm>
          <a:off x="2676" y="0"/>
          <a:ext cx="2805053" cy="23022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Trained auditor reviews still photo taken prior to cart lift </a:t>
          </a:r>
        </a:p>
      </dsp:txBody>
      <dsp:txXfrm>
        <a:off x="2676" y="920897"/>
        <a:ext cx="2805053" cy="920897"/>
      </dsp:txXfrm>
    </dsp:sp>
    <dsp:sp modelId="{659C13A4-D67F-4A55-9143-3783037DDE33}">
      <dsp:nvSpPr>
        <dsp:cNvPr id="0" name=""/>
        <dsp:cNvSpPr/>
      </dsp:nvSpPr>
      <dsp:spPr>
        <a:xfrm>
          <a:off x="1021879" y="138134"/>
          <a:ext cx="766646" cy="76664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10E1A3-AB35-41B9-B3E5-D045F2F958DB}">
      <dsp:nvSpPr>
        <dsp:cNvPr id="0" name=""/>
        <dsp:cNvSpPr/>
      </dsp:nvSpPr>
      <dsp:spPr>
        <a:xfrm>
          <a:off x="2891881" y="0"/>
          <a:ext cx="2805053" cy="23022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Overage is recorded if lid is lifted per contract</a:t>
          </a:r>
        </a:p>
      </dsp:txBody>
      <dsp:txXfrm>
        <a:off x="2891881" y="920897"/>
        <a:ext cx="2805053" cy="920897"/>
      </dsp:txXfrm>
    </dsp:sp>
    <dsp:sp modelId="{0A46CCC4-913D-4E59-ADFB-AC64D2C3ECB6}">
      <dsp:nvSpPr>
        <dsp:cNvPr id="0" name=""/>
        <dsp:cNvSpPr/>
      </dsp:nvSpPr>
      <dsp:spPr>
        <a:xfrm>
          <a:off x="3911084" y="138134"/>
          <a:ext cx="766646" cy="76664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28C126-B7FD-4C5F-B2D1-ED5C240DEF95}">
      <dsp:nvSpPr>
        <dsp:cNvPr id="0" name=""/>
        <dsp:cNvSpPr/>
      </dsp:nvSpPr>
      <dsp:spPr>
        <a:xfrm>
          <a:off x="5781086" y="0"/>
          <a:ext cx="2805053" cy="23022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Overage fee applies to trash, recycling and organics/green waste</a:t>
          </a:r>
        </a:p>
      </dsp:txBody>
      <dsp:txXfrm>
        <a:off x="5781086" y="920897"/>
        <a:ext cx="2805053" cy="920897"/>
      </dsp:txXfrm>
    </dsp:sp>
    <dsp:sp modelId="{36CC2CE6-9191-4D8E-9993-D54D895C59C3}">
      <dsp:nvSpPr>
        <dsp:cNvPr id="0" name=""/>
        <dsp:cNvSpPr/>
      </dsp:nvSpPr>
      <dsp:spPr>
        <a:xfrm>
          <a:off x="6800289" y="138134"/>
          <a:ext cx="766646" cy="766646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A12928-441A-4F2F-BB36-41CE1685859B}">
      <dsp:nvSpPr>
        <dsp:cNvPr id="0" name=""/>
        <dsp:cNvSpPr/>
      </dsp:nvSpPr>
      <dsp:spPr>
        <a:xfrm>
          <a:off x="8670291" y="0"/>
          <a:ext cx="2805053" cy="23022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Notification to customer via email or text (includes photo of incident)</a:t>
          </a:r>
        </a:p>
      </dsp:txBody>
      <dsp:txXfrm>
        <a:off x="8670291" y="920897"/>
        <a:ext cx="2805053" cy="920897"/>
      </dsp:txXfrm>
    </dsp:sp>
    <dsp:sp modelId="{4CC4AF24-B25D-4805-861A-D7C90FAF5453}">
      <dsp:nvSpPr>
        <dsp:cNvPr id="0" name=""/>
        <dsp:cNvSpPr/>
      </dsp:nvSpPr>
      <dsp:spPr>
        <a:xfrm>
          <a:off x="9689494" y="138134"/>
          <a:ext cx="766646" cy="766646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5E56E6-EB3E-4D38-9189-B162340FB43C}">
      <dsp:nvSpPr>
        <dsp:cNvPr id="0" name=""/>
        <dsp:cNvSpPr/>
      </dsp:nvSpPr>
      <dsp:spPr>
        <a:xfrm>
          <a:off x="459120" y="1841794"/>
          <a:ext cx="10559779" cy="345336"/>
        </a:xfrm>
        <a:prstGeom prst="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4E90EA-A044-4EFD-ABD6-47E4452B64CE}">
      <dsp:nvSpPr>
        <dsp:cNvPr id="0" name=""/>
        <dsp:cNvSpPr/>
      </dsp:nvSpPr>
      <dsp:spPr>
        <a:xfrm>
          <a:off x="2675" y="0"/>
          <a:ext cx="2804384" cy="24539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Established list of not acceptable materials in recyclables &amp; compostables</a:t>
          </a:r>
        </a:p>
      </dsp:txBody>
      <dsp:txXfrm>
        <a:off x="2675" y="981592"/>
        <a:ext cx="2804384" cy="981592"/>
      </dsp:txXfrm>
    </dsp:sp>
    <dsp:sp modelId="{659C13A4-D67F-4A55-9143-3783037DDE33}">
      <dsp:nvSpPr>
        <dsp:cNvPr id="0" name=""/>
        <dsp:cNvSpPr/>
      </dsp:nvSpPr>
      <dsp:spPr>
        <a:xfrm>
          <a:off x="996280" y="147238"/>
          <a:ext cx="817175" cy="81717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10E1A3-AB35-41B9-B3E5-D045F2F958DB}">
      <dsp:nvSpPr>
        <dsp:cNvPr id="0" name=""/>
        <dsp:cNvSpPr/>
      </dsp:nvSpPr>
      <dsp:spPr>
        <a:xfrm>
          <a:off x="2891191" y="0"/>
          <a:ext cx="2804384" cy="24539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First review - Trained auditor reviews footage of cart’s content</a:t>
          </a:r>
        </a:p>
      </dsp:txBody>
      <dsp:txXfrm>
        <a:off x="2891191" y="981592"/>
        <a:ext cx="2804384" cy="981592"/>
      </dsp:txXfrm>
    </dsp:sp>
    <dsp:sp modelId="{0A46CCC4-913D-4E59-ADFB-AC64D2C3ECB6}">
      <dsp:nvSpPr>
        <dsp:cNvPr id="0" name=""/>
        <dsp:cNvSpPr/>
      </dsp:nvSpPr>
      <dsp:spPr>
        <a:xfrm>
          <a:off x="3884795" y="147238"/>
          <a:ext cx="817175" cy="81717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28C126-B7FD-4C5F-B2D1-ED5C240DEF95}">
      <dsp:nvSpPr>
        <dsp:cNvPr id="0" name=""/>
        <dsp:cNvSpPr/>
      </dsp:nvSpPr>
      <dsp:spPr>
        <a:xfrm>
          <a:off x="5779707" y="0"/>
          <a:ext cx="2804384" cy="24539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Second review -Identified contaminant verified by second auditor </a:t>
          </a:r>
        </a:p>
      </dsp:txBody>
      <dsp:txXfrm>
        <a:off x="5779707" y="981592"/>
        <a:ext cx="2804384" cy="981592"/>
      </dsp:txXfrm>
    </dsp:sp>
    <dsp:sp modelId="{36CC2CE6-9191-4D8E-9993-D54D895C59C3}">
      <dsp:nvSpPr>
        <dsp:cNvPr id="0" name=""/>
        <dsp:cNvSpPr/>
      </dsp:nvSpPr>
      <dsp:spPr>
        <a:xfrm>
          <a:off x="6773311" y="147238"/>
          <a:ext cx="817175" cy="817175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A12928-441A-4F2F-BB36-41CE1685859B}">
      <dsp:nvSpPr>
        <dsp:cNvPr id="0" name=""/>
        <dsp:cNvSpPr/>
      </dsp:nvSpPr>
      <dsp:spPr>
        <a:xfrm>
          <a:off x="8668223" y="0"/>
          <a:ext cx="2804384" cy="24539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Notification to customer via email or text (includes video clip of incident)</a:t>
          </a:r>
        </a:p>
      </dsp:txBody>
      <dsp:txXfrm>
        <a:off x="8668223" y="981592"/>
        <a:ext cx="2804384" cy="981592"/>
      </dsp:txXfrm>
    </dsp:sp>
    <dsp:sp modelId="{4CC4AF24-B25D-4805-861A-D7C90FAF5453}">
      <dsp:nvSpPr>
        <dsp:cNvPr id="0" name=""/>
        <dsp:cNvSpPr/>
      </dsp:nvSpPr>
      <dsp:spPr>
        <a:xfrm>
          <a:off x="9661827" y="147238"/>
          <a:ext cx="817175" cy="817175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5E56E6-EB3E-4D38-9189-B162340FB43C}">
      <dsp:nvSpPr>
        <dsp:cNvPr id="0" name=""/>
        <dsp:cNvSpPr/>
      </dsp:nvSpPr>
      <dsp:spPr>
        <a:xfrm>
          <a:off x="459011" y="1963184"/>
          <a:ext cx="10557260" cy="368097"/>
        </a:xfrm>
        <a:prstGeom prst="rightArrow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925549-7F01-4A46-9A10-EB74B255B370}">
      <dsp:nvSpPr>
        <dsp:cNvPr id="0" name=""/>
        <dsp:cNvSpPr/>
      </dsp:nvSpPr>
      <dsp:spPr>
        <a:xfrm>
          <a:off x="1040613" y="658802"/>
          <a:ext cx="1159101" cy="11591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8D97A9-3605-4896-AC76-A909D7BD34F7}">
      <dsp:nvSpPr>
        <dsp:cNvPr id="0" name=""/>
        <dsp:cNvSpPr/>
      </dsp:nvSpPr>
      <dsp:spPr>
        <a:xfrm>
          <a:off x="5026" y="1924304"/>
          <a:ext cx="3311718" cy="881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1" kern="1200" dirty="0"/>
            <a:t>Resident awareness and education</a:t>
          </a:r>
        </a:p>
      </dsp:txBody>
      <dsp:txXfrm>
        <a:off x="5026" y="1924304"/>
        <a:ext cx="3311718" cy="881590"/>
      </dsp:txXfrm>
    </dsp:sp>
    <dsp:sp modelId="{62DB3570-3B14-4FC8-B4A1-609213044AD8}">
      <dsp:nvSpPr>
        <dsp:cNvPr id="0" name=""/>
        <dsp:cNvSpPr/>
      </dsp:nvSpPr>
      <dsp:spPr>
        <a:xfrm>
          <a:off x="5026" y="2850455"/>
          <a:ext cx="3311718" cy="46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7C666E-56D7-4CA8-A03C-109D9ADE84B3}">
      <dsp:nvSpPr>
        <dsp:cNvPr id="0" name=""/>
        <dsp:cNvSpPr/>
      </dsp:nvSpPr>
      <dsp:spPr>
        <a:xfrm>
          <a:off x="4993779" y="658802"/>
          <a:ext cx="1159101" cy="11591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07B34D-97AA-496F-8079-EC413B648DFF}">
      <dsp:nvSpPr>
        <dsp:cNvPr id="0" name=""/>
        <dsp:cNvSpPr/>
      </dsp:nvSpPr>
      <dsp:spPr>
        <a:xfrm>
          <a:off x="3896295" y="1924304"/>
          <a:ext cx="3311718" cy="881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1" kern="1200" dirty="0"/>
            <a:t>Builds on overage and contamination messaging since 2019</a:t>
          </a:r>
        </a:p>
      </dsp:txBody>
      <dsp:txXfrm>
        <a:off x="3896295" y="1924304"/>
        <a:ext cx="3311718" cy="881590"/>
      </dsp:txXfrm>
    </dsp:sp>
    <dsp:sp modelId="{5BDCE57B-F4E6-4DEB-A4ED-A0B032192FB1}">
      <dsp:nvSpPr>
        <dsp:cNvPr id="0" name=""/>
        <dsp:cNvSpPr/>
      </dsp:nvSpPr>
      <dsp:spPr>
        <a:xfrm>
          <a:off x="3896295" y="2850455"/>
          <a:ext cx="3311718" cy="46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CADB28-DE9F-47FB-9099-B909A598D187}">
      <dsp:nvSpPr>
        <dsp:cNvPr id="0" name=""/>
        <dsp:cNvSpPr/>
      </dsp:nvSpPr>
      <dsp:spPr>
        <a:xfrm>
          <a:off x="8988405" y="669396"/>
          <a:ext cx="1159101" cy="115910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136F76-8D5F-4591-BE7F-73C74A4309C0}">
      <dsp:nvSpPr>
        <dsp:cNvPr id="0" name=""/>
        <dsp:cNvSpPr/>
      </dsp:nvSpPr>
      <dsp:spPr>
        <a:xfrm>
          <a:off x="7787565" y="1924304"/>
          <a:ext cx="3311718" cy="881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Outreach Campaign in English and Spanish</a:t>
          </a:r>
        </a:p>
      </dsp:txBody>
      <dsp:txXfrm>
        <a:off x="7787565" y="1924304"/>
        <a:ext cx="3311718" cy="881590"/>
      </dsp:txXfrm>
    </dsp:sp>
    <dsp:sp modelId="{FE17CBF7-E918-431D-9CD4-35CD2F1CA792}">
      <dsp:nvSpPr>
        <dsp:cNvPr id="0" name=""/>
        <dsp:cNvSpPr/>
      </dsp:nvSpPr>
      <dsp:spPr>
        <a:xfrm>
          <a:off x="7787565" y="2850455"/>
          <a:ext cx="3311718" cy="46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FBC3B5-8E2F-4BA6-9E10-99AA05E99B77}">
      <dsp:nvSpPr>
        <dsp:cNvPr id="0" name=""/>
        <dsp:cNvSpPr/>
      </dsp:nvSpPr>
      <dsp:spPr>
        <a:xfrm>
          <a:off x="143" y="0"/>
          <a:ext cx="1912859" cy="43269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cap="none" baseline="0" dirty="0"/>
            <a:t>Provide outreach plan &amp; materials</a:t>
          </a:r>
        </a:p>
      </dsp:txBody>
      <dsp:txXfrm>
        <a:off x="143" y="1730787"/>
        <a:ext cx="1912859" cy="1730787"/>
      </dsp:txXfrm>
    </dsp:sp>
    <dsp:sp modelId="{4AE274F7-2E97-4990-B478-A739586E0CE3}">
      <dsp:nvSpPr>
        <dsp:cNvPr id="0" name=""/>
        <dsp:cNvSpPr/>
      </dsp:nvSpPr>
      <dsp:spPr>
        <a:xfrm>
          <a:off x="236133" y="259618"/>
          <a:ext cx="1440880" cy="144088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10A32-EF83-4A4D-A8A2-07C962CF4B34}">
      <dsp:nvSpPr>
        <dsp:cNvPr id="0" name=""/>
        <dsp:cNvSpPr/>
      </dsp:nvSpPr>
      <dsp:spPr>
        <a:xfrm>
          <a:off x="1970388" y="0"/>
          <a:ext cx="1912859" cy="43269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cap="none" baseline="0" dirty="0"/>
            <a:t>Present and discuss initial  findings </a:t>
          </a:r>
        </a:p>
      </dsp:txBody>
      <dsp:txXfrm>
        <a:off x="1970388" y="1730787"/>
        <a:ext cx="1912859" cy="1730787"/>
      </dsp:txXfrm>
    </dsp:sp>
    <dsp:sp modelId="{2D3A42C7-E89D-4BDF-8BCD-0B14EF97436A}">
      <dsp:nvSpPr>
        <dsp:cNvPr id="0" name=""/>
        <dsp:cNvSpPr/>
      </dsp:nvSpPr>
      <dsp:spPr>
        <a:xfrm>
          <a:off x="2206377" y="259618"/>
          <a:ext cx="1440880" cy="144088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B6E8A6-AC22-4D11-AEC9-7347C42D9001}">
      <dsp:nvSpPr>
        <dsp:cNvPr id="0" name=""/>
        <dsp:cNvSpPr/>
      </dsp:nvSpPr>
      <dsp:spPr>
        <a:xfrm>
          <a:off x="3940633" y="0"/>
          <a:ext cx="1912859" cy="43269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cap="none" baseline="0" dirty="0"/>
            <a:t>Update City Manager, Council-members &amp; Key Stakeholders</a:t>
          </a:r>
        </a:p>
      </dsp:txBody>
      <dsp:txXfrm>
        <a:off x="3940633" y="1730787"/>
        <a:ext cx="1912859" cy="1730787"/>
      </dsp:txXfrm>
    </dsp:sp>
    <dsp:sp modelId="{A4E86421-4EC5-4C71-A5E8-9F472F074E4F}">
      <dsp:nvSpPr>
        <dsp:cNvPr id="0" name=""/>
        <dsp:cNvSpPr/>
      </dsp:nvSpPr>
      <dsp:spPr>
        <a:xfrm>
          <a:off x="4176622" y="259618"/>
          <a:ext cx="1440880" cy="1440880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4CD300-904C-4E56-BF33-82E801A95D79}">
      <dsp:nvSpPr>
        <dsp:cNvPr id="0" name=""/>
        <dsp:cNvSpPr/>
      </dsp:nvSpPr>
      <dsp:spPr>
        <a:xfrm>
          <a:off x="5910878" y="0"/>
          <a:ext cx="1912859" cy="43269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cap="none" baseline="0" dirty="0"/>
            <a:t>Launch –October &amp; November</a:t>
          </a:r>
        </a:p>
      </dsp:txBody>
      <dsp:txXfrm>
        <a:off x="5910878" y="1730787"/>
        <a:ext cx="1912859" cy="1730787"/>
      </dsp:txXfrm>
    </dsp:sp>
    <dsp:sp modelId="{AFFC3E54-426D-4391-8C9A-A290DF096DD2}">
      <dsp:nvSpPr>
        <dsp:cNvPr id="0" name=""/>
        <dsp:cNvSpPr/>
      </dsp:nvSpPr>
      <dsp:spPr>
        <a:xfrm>
          <a:off x="6146867" y="259618"/>
          <a:ext cx="1440880" cy="1440880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20345B-59B7-4445-A6C5-728D19AB2487}">
      <dsp:nvSpPr>
        <dsp:cNvPr id="0" name=""/>
        <dsp:cNvSpPr/>
      </dsp:nvSpPr>
      <dsp:spPr>
        <a:xfrm>
          <a:off x="7881123" y="0"/>
          <a:ext cx="1912859" cy="43269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cap="none" baseline="0" dirty="0"/>
            <a:t>Launch Data Evaluation</a:t>
          </a:r>
        </a:p>
      </dsp:txBody>
      <dsp:txXfrm>
        <a:off x="7881123" y="1730787"/>
        <a:ext cx="1912859" cy="1730787"/>
      </dsp:txXfrm>
    </dsp:sp>
    <dsp:sp modelId="{D3522046-D420-4E24-A8CA-3A063BA21652}">
      <dsp:nvSpPr>
        <dsp:cNvPr id="0" name=""/>
        <dsp:cNvSpPr/>
      </dsp:nvSpPr>
      <dsp:spPr>
        <a:xfrm>
          <a:off x="8117112" y="259618"/>
          <a:ext cx="1440880" cy="144088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28AE96-B728-4C88-B089-B698208BF76F}">
      <dsp:nvSpPr>
        <dsp:cNvPr id="0" name=""/>
        <dsp:cNvSpPr/>
      </dsp:nvSpPr>
      <dsp:spPr>
        <a:xfrm>
          <a:off x="9851368" y="0"/>
          <a:ext cx="1912859" cy="43269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cap="none" baseline="0" dirty="0"/>
            <a:t>Go Live – December 1 Continue       SB 1383 implementation discussions</a:t>
          </a:r>
        </a:p>
      </dsp:txBody>
      <dsp:txXfrm>
        <a:off x="9851368" y="1730787"/>
        <a:ext cx="1912859" cy="1730787"/>
      </dsp:txXfrm>
    </dsp:sp>
    <dsp:sp modelId="{69C90976-518D-44DA-A0B1-CDEDA7063749}">
      <dsp:nvSpPr>
        <dsp:cNvPr id="0" name=""/>
        <dsp:cNvSpPr/>
      </dsp:nvSpPr>
      <dsp:spPr>
        <a:xfrm>
          <a:off x="10087357" y="259618"/>
          <a:ext cx="1440880" cy="1440880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B741E4-A537-4277-861F-B26BFF2ECB89}">
      <dsp:nvSpPr>
        <dsp:cNvPr id="0" name=""/>
        <dsp:cNvSpPr/>
      </dsp:nvSpPr>
      <dsp:spPr>
        <a:xfrm>
          <a:off x="470574" y="3461574"/>
          <a:ext cx="10823221" cy="649045"/>
        </a:xfrm>
        <a:prstGeom prst="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6D4E437-DA5A-4745-9423-9769A33F6725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D8E196A-1030-43F2-933B-9FA35D8AA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38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- Residential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A28EBF7-0D06-6A4E-9ABF-8C9BFF1059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16874" y="250877"/>
            <a:ext cx="1775126" cy="41280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086" indent="0">
              <a:buNone/>
              <a:defRPr sz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171" indent="0">
              <a:buNone/>
              <a:defRPr sz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257" indent="0">
              <a:buNone/>
              <a:defRPr sz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343" indent="0">
              <a:buNone/>
              <a:defRPr sz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Month Day, Year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DE76A3-4B61-4EA8-BD8C-2ED67AB0A5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538" y="523852"/>
            <a:ext cx="1529356" cy="53017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4C85D5-69F2-3B4D-9485-F7DBF8063A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130" y="2111673"/>
            <a:ext cx="8835459" cy="497781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800" b="0" i="0" cap="none" baseline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4543AD5-5327-F348-A60C-B2D2639FDB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133" y="1635921"/>
            <a:ext cx="4136697" cy="40139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086" indent="0">
              <a:buNone/>
              <a:defRPr sz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171" indent="0">
              <a:buNone/>
              <a:defRPr sz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257" indent="0">
              <a:buNone/>
              <a:defRPr sz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343" indent="0">
              <a:buNone/>
              <a:defRPr sz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Proposal for company name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8638B0-5248-44C8-9EA8-17D3F845CA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538" y="523852"/>
            <a:ext cx="1529356" cy="53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103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 - Employees 3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>
            <a:extLst>
              <a:ext uri="{FF2B5EF4-FFF2-40B4-BE49-F238E27FC236}">
                <a16:creationId xmlns:a16="http://schemas.microsoft.com/office/drawing/2014/main" id="{E4114459-8F0E-4955-B435-87167FD066BC}"/>
              </a:ext>
            </a:extLst>
          </p:cNvPr>
          <p:cNvSpPr/>
          <p:nvPr/>
        </p:nvSpPr>
        <p:spPr>
          <a:xfrm>
            <a:off x="2" y="0"/>
            <a:ext cx="7950754" cy="6858000"/>
          </a:xfrm>
          <a:custGeom>
            <a:avLst/>
            <a:gdLst>
              <a:gd name="connsiteX0" fmla="*/ 0 w 5930900"/>
              <a:gd name="connsiteY0" fmla="*/ 0 h 5143500"/>
              <a:gd name="connsiteX1" fmla="*/ 5930900 w 5930900"/>
              <a:gd name="connsiteY1" fmla="*/ 0 h 5143500"/>
              <a:gd name="connsiteX2" fmla="*/ 5930900 w 5930900"/>
              <a:gd name="connsiteY2" fmla="*/ 5143500 h 5143500"/>
              <a:gd name="connsiteX3" fmla="*/ 0 w 5930900"/>
              <a:gd name="connsiteY3" fmla="*/ 5143500 h 5143500"/>
              <a:gd name="connsiteX4" fmla="*/ 0 w 5930900"/>
              <a:gd name="connsiteY4" fmla="*/ 0 h 5143500"/>
              <a:gd name="connsiteX0" fmla="*/ 0 w 5930900"/>
              <a:gd name="connsiteY0" fmla="*/ 0 h 5143500"/>
              <a:gd name="connsiteX1" fmla="*/ 5930900 w 5930900"/>
              <a:gd name="connsiteY1" fmla="*/ 0 h 5143500"/>
              <a:gd name="connsiteX2" fmla="*/ 4838700 w 5930900"/>
              <a:gd name="connsiteY2" fmla="*/ 5143500 h 5143500"/>
              <a:gd name="connsiteX3" fmla="*/ 0 w 5930900"/>
              <a:gd name="connsiteY3" fmla="*/ 5143500 h 5143500"/>
              <a:gd name="connsiteX4" fmla="*/ 0 w 5930900"/>
              <a:gd name="connsiteY4" fmla="*/ 0 h 5143500"/>
              <a:gd name="connsiteX0" fmla="*/ 0 w 5930900"/>
              <a:gd name="connsiteY0" fmla="*/ 0 h 5143500"/>
              <a:gd name="connsiteX1" fmla="*/ 5930900 w 5930900"/>
              <a:gd name="connsiteY1" fmla="*/ 0 h 5143500"/>
              <a:gd name="connsiteX2" fmla="*/ 4765180 w 5930900"/>
              <a:gd name="connsiteY2" fmla="*/ 5143500 h 5143500"/>
              <a:gd name="connsiteX3" fmla="*/ 0 w 5930900"/>
              <a:gd name="connsiteY3" fmla="*/ 5143500 h 5143500"/>
              <a:gd name="connsiteX4" fmla="*/ 0 w 5930900"/>
              <a:gd name="connsiteY4" fmla="*/ 0 h 5143500"/>
              <a:gd name="connsiteX0" fmla="*/ 0 w 5930900"/>
              <a:gd name="connsiteY0" fmla="*/ 0 h 5143500"/>
              <a:gd name="connsiteX1" fmla="*/ 5930900 w 5930900"/>
              <a:gd name="connsiteY1" fmla="*/ 0 h 5143500"/>
              <a:gd name="connsiteX2" fmla="*/ 4627331 w 5930900"/>
              <a:gd name="connsiteY2" fmla="*/ 5143500 h 5143500"/>
              <a:gd name="connsiteX3" fmla="*/ 0 w 5930900"/>
              <a:gd name="connsiteY3" fmla="*/ 5143500 h 5143500"/>
              <a:gd name="connsiteX4" fmla="*/ 0 w 5930900"/>
              <a:gd name="connsiteY4" fmla="*/ 0 h 5143500"/>
              <a:gd name="connsiteX0" fmla="*/ 0 w 5930900"/>
              <a:gd name="connsiteY0" fmla="*/ 0 h 5143500"/>
              <a:gd name="connsiteX1" fmla="*/ 5930900 w 5930900"/>
              <a:gd name="connsiteY1" fmla="*/ 0 h 5143500"/>
              <a:gd name="connsiteX2" fmla="*/ 4737610 w 5930900"/>
              <a:gd name="connsiteY2" fmla="*/ 5143500 h 5143500"/>
              <a:gd name="connsiteX3" fmla="*/ 0 w 5930900"/>
              <a:gd name="connsiteY3" fmla="*/ 5143500 h 5143500"/>
              <a:gd name="connsiteX4" fmla="*/ 0 w 5930900"/>
              <a:gd name="connsiteY4" fmla="*/ 0 h 5143500"/>
              <a:gd name="connsiteX0" fmla="*/ 0 w 5930900"/>
              <a:gd name="connsiteY0" fmla="*/ 0 h 5148095"/>
              <a:gd name="connsiteX1" fmla="*/ 5930900 w 5930900"/>
              <a:gd name="connsiteY1" fmla="*/ 0 h 5148095"/>
              <a:gd name="connsiteX2" fmla="*/ 4710189 w 5930900"/>
              <a:gd name="connsiteY2" fmla="*/ 5148095 h 5148095"/>
              <a:gd name="connsiteX3" fmla="*/ 0 w 5930900"/>
              <a:gd name="connsiteY3" fmla="*/ 5143500 h 5148095"/>
              <a:gd name="connsiteX4" fmla="*/ 0 w 5930900"/>
              <a:gd name="connsiteY4" fmla="*/ 0 h 5148095"/>
              <a:gd name="connsiteX0" fmla="*/ 0 w 5930900"/>
              <a:gd name="connsiteY0" fmla="*/ 0 h 5152690"/>
              <a:gd name="connsiteX1" fmla="*/ 5930900 w 5930900"/>
              <a:gd name="connsiteY1" fmla="*/ 0 h 5152690"/>
              <a:gd name="connsiteX2" fmla="*/ 4714759 w 5930900"/>
              <a:gd name="connsiteY2" fmla="*/ 5152690 h 5152690"/>
              <a:gd name="connsiteX3" fmla="*/ 0 w 5930900"/>
              <a:gd name="connsiteY3" fmla="*/ 5143500 h 5152690"/>
              <a:gd name="connsiteX4" fmla="*/ 0 w 5930900"/>
              <a:gd name="connsiteY4" fmla="*/ 0 h 5152690"/>
              <a:gd name="connsiteX0" fmla="*/ 0 w 5930900"/>
              <a:gd name="connsiteY0" fmla="*/ 0 h 5152690"/>
              <a:gd name="connsiteX1" fmla="*/ 5930900 w 5930900"/>
              <a:gd name="connsiteY1" fmla="*/ 0 h 5152690"/>
              <a:gd name="connsiteX2" fmla="*/ 4714759 w 5930900"/>
              <a:gd name="connsiteY2" fmla="*/ 5152690 h 5152690"/>
              <a:gd name="connsiteX3" fmla="*/ 0 w 5930900"/>
              <a:gd name="connsiteY3" fmla="*/ 5143500 h 5152690"/>
              <a:gd name="connsiteX4" fmla="*/ 0 w 5930900"/>
              <a:gd name="connsiteY4" fmla="*/ 0 h 5152690"/>
              <a:gd name="connsiteX0" fmla="*/ 0 w 5930900"/>
              <a:gd name="connsiteY0" fmla="*/ 0 h 5143500"/>
              <a:gd name="connsiteX1" fmla="*/ 5930900 w 5930900"/>
              <a:gd name="connsiteY1" fmla="*/ 0 h 5143500"/>
              <a:gd name="connsiteX2" fmla="*/ 4701049 w 5930900"/>
              <a:gd name="connsiteY2" fmla="*/ 5143500 h 5143500"/>
              <a:gd name="connsiteX3" fmla="*/ 0 w 5930900"/>
              <a:gd name="connsiteY3" fmla="*/ 5143500 h 5143500"/>
              <a:gd name="connsiteX4" fmla="*/ 0 w 5930900"/>
              <a:gd name="connsiteY4" fmla="*/ 0 h 5143500"/>
              <a:gd name="connsiteX0" fmla="*/ 0 w 5930900"/>
              <a:gd name="connsiteY0" fmla="*/ 0 h 5148095"/>
              <a:gd name="connsiteX1" fmla="*/ 5930900 w 5930900"/>
              <a:gd name="connsiteY1" fmla="*/ 0 h 5148095"/>
              <a:gd name="connsiteX2" fmla="*/ 4705619 w 5930900"/>
              <a:gd name="connsiteY2" fmla="*/ 5148095 h 5148095"/>
              <a:gd name="connsiteX3" fmla="*/ 0 w 5930900"/>
              <a:gd name="connsiteY3" fmla="*/ 5143500 h 5148095"/>
              <a:gd name="connsiteX4" fmla="*/ 0 w 5930900"/>
              <a:gd name="connsiteY4" fmla="*/ 0 h 5148095"/>
              <a:gd name="connsiteX0" fmla="*/ 0 w 5930900"/>
              <a:gd name="connsiteY0" fmla="*/ 0 h 5157285"/>
              <a:gd name="connsiteX1" fmla="*/ 5930900 w 5930900"/>
              <a:gd name="connsiteY1" fmla="*/ 0 h 5157285"/>
              <a:gd name="connsiteX2" fmla="*/ 4705619 w 5930900"/>
              <a:gd name="connsiteY2" fmla="*/ 5157285 h 5157285"/>
              <a:gd name="connsiteX3" fmla="*/ 0 w 5930900"/>
              <a:gd name="connsiteY3" fmla="*/ 5143500 h 5157285"/>
              <a:gd name="connsiteX4" fmla="*/ 0 w 5930900"/>
              <a:gd name="connsiteY4" fmla="*/ 0 h 5157285"/>
              <a:gd name="connsiteX0" fmla="*/ 0 w 5930900"/>
              <a:gd name="connsiteY0" fmla="*/ 0 h 5143500"/>
              <a:gd name="connsiteX1" fmla="*/ 5930900 w 5930900"/>
              <a:gd name="connsiteY1" fmla="*/ 0 h 5143500"/>
              <a:gd name="connsiteX2" fmla="*/ 4714759 w 5930900"/>
              <a:gd name="connsiteY2" fmla="*/ 5138905 h 5143500"/>
              <a:gd name="connsiteX3" fmla="*/ 0 w 5930900"/>
              <a:gd name="connsiteY3" fmla="*/ 5143500 h 5143500"/>
              <a:gd name="connsiteX4" fmla="*/ 0 w 5930900"/>
              <a:gd name="connsiteY4" fmla="*/ 0 h 5143500"/>
              <a:gd name="connsiteX0" fmla="*/ 0 w 5930900"/>
              <a:gd name="connsiteY0" fmla="*/ 0 h 5152690"/>
              <a:gd name="connsiteX1" fmla="*/ 5930900 w 5930900"/>
              <a:gd name="connsiteY1" fmla="*/ 0 h 5152690"/>
              <a:gd name="connsiteX2" fmla="*/ 4714759 w 5930900"/>
              <a:gd name="connsiteY2" fmla="*/ 5152690 h 5152690"/>
              <a:gd name="connsiteX3" fmla="*/ 0 w 5930900"/>
              <a:gd name="connsiteY3" fmla="*/ 5143500 h 5152690"/>
              <a:gd name="connsiteX4" fmla="*/ 0 w 5930900"/>
              <a:gd name="connsiteY4" fmla="*/ 0 h 5152690"/>
              <a:gd name="connsiteX0" fmla="*/ 0 w 5930900"/>
              <a:gd name="connsiteY0" fmla="*/ 0 h 5147927"/>
              <a:gd name="connsiteX1" fmla="*/ 5930900 w 5930900"/>
              <a:gd name="connsiteY1" fmla="*/ 0 h 5147927"/>
              <a:gd name="connsiteX2" fmla="*/ 4705286 w 5930900"/>
              <a:gd name="connsiteY2" fmla="*/ 5147927 h 5147927"/>
              <a:gd name="connsiteX3" fmla="*/ 0 w 5930900"/>
              <a:gd name="connsiteY3" fmla="*/ 5143500 h 5147927"/>
              <a:gd name="connsiteX4" fmla="*/ 0 w 5930900"/>
              <a:gd name="connsiteY4" fmla="*/ 0 h 5147927"/>
              <a:gd name="connsiteX0" fmla="*/ 0 w 5930900"/>
              <a:gd name="connsiteY0" fmla="*/ 0 h 5150309"/>
              <a:gd name="connsiteX1" fmla="*/ 5930900 w 5930900"/>
              <a:gd name="connsiteY1" fmla="*/ 0 h 5150309"/>
              <a:gd name="connsiteX2" fmla="*/ 4719497 w 5930900"/>
              <a:gd name="connsiteY2" fmla="*/ 5150309 h 5150309"/>
              <a:gd name="connsiteX3" fmla="*/ 0 w 5930900"/>
              <a:gd name="connsiteY3" fmla="*/ 5143500 h 5150309"/>
              <a:gd name="connsiteX4" fmla="*/ 0 w 5930900"/>
              <a:gd name="connsiteY4" fmla="*/ 0 h 5150309"/>
              <a:gd name="connsiteX0" fmla="*/ 0 w 5930900"/>
              <a:gd name="connsiteY0" fmla="*/ 0 h 5147928"/>
              <a:gd name="connsiteX1" fmla="*/ 5930900 w 5930900"/>
              <a:gd name="connsiteY1" fmla="*/ 0 h 5147928"/>
              <a:gd name="connsiteX2" fmla="*/ 4726602 w 5930900"/>
              <a:gd name="connsiteY2" fmla="*/ 5147928 h 5147928"/>
              <a:gd name="connsiteX3" fmla="*/ 0 w 5930900"/>
              <a:gd name="connsiteY3" fmla="*/ 5143500 h 5147928"/>
              <a:gd name="connsiteX4" fmla="*/ 0 w 5930900"/>
              <a:gd name="connsiteY4" fmla="*/ 0 h 5147928"/>
              <a:gd name="connsiteX0" fmla="*/ 0 w 5930900"/>
              <a:gd name="connsiteY0" fmla="*/ 0 h 5143500"/>
              <a:gd name="connsiteX1" fmla="*/ 5930900 w 5930900"/>
              <a:gd name="connsiteY1" fmla="*/ 0 h 5143500"/>
              <a:gd name="connsiteX2" fmla="*/ 4731339 w 5930900"/>
              <a:gd name="connsiteY2" fmla="*/ 5143166 h 5143500"/>
              <a:gd name="connsiteX3" fmla="*/ 0 w 5930900"/>
              <a:gd name="connsiteY3" fmla="*/ 5143500 h 5143500"/>
              <a:gd name="connsiteX4" fmla="*/ 0 w 5930900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0900" h="5143500">
                <a:moveTo>
                  <a:pt x="0" y="0"/>
                </a:moveTo>
                <a:lnTo>
                  <a:pt x="5930900" y="0"/>
                </a:lnTo>
                <a:lnTo>
                  <a:pt x="4731339" y="5143166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21480B55-74E2-364B-8711-95AD02A45F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247" y="2282795"/>
            <a:ext cx="6098016" cy="30431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533"/>
              </a:spcBef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448" indent="0">
              <a:buNone/>
              <a:defRPr/>
            </a:lvl2pPr>
            <a:lvl3pPr marL="1218895" indent="0">
              <a:buNone/>
              <a:defRPr/>
            </a:lvl3pPr>
            <a:lvl4pPr marL="1828343" indent="0">
              <a:buNone/>
              <a:defRPr/>
            </a:lvl4pPr>
            <a:lvl5pPr marL="2437790" indent="0">
              <a:buNone/>
              <a:defRPr/>
            </a:lvl5pPr>
          </a:lstStyle>
          <a:p>
            <a:pPr lvl="0"/>
            <a:r>
              <a:rPr lang="en-US" dirty="0"/>
              <a:t>Divider slide title goes here.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6CFCA0D5-7C5B-5E4A-BA20-CBCF7C94E013}"/>
              </a:ext>
            </a:extLst>
          </p:cNvPr>
          <p:cNvSpPr/>
          <p:nvPr/>
        </p:nvSpPr>
        <p:spPr>
          <a:xfrm>
            <a:off x="10779760" y="6035040"/>
            <a:ext cx="1412240" cy="822960"/>
          </a:xfrm>
          <a:custGeom>
            <a:avLst/>
            <a:gdLst>
              <a:gd name="connsiteX0" fmla="*/ 0 w 1059180"/>
              <a:gd name="connsiteY0" fmla="*/ 0 h 613410"/>
              <a:gd name="connsiteX1" fmla="*/ 1059180 w 1059180"/>
              <a:gd name="connsiteY1" fmla="*/ 0 h 613410"/>
              <a:gd name="connsiteX2" fmla="*/ 1059180 w 1059180"/>
              <a:gd name="connsiteY2" fmla="*/ 613410 h 613410"/>
              <a:gd name="connsiteX3" fmla="*/ 0 w 1059180"/>
              <a:gd name="connsiteY3" fmla="*/ 613410 h 613410"/>
              <a:gd name="connsiteX4" fmla="*/ 0 w 1059180"/>
              <a:gd name="connsiteY4" fmla="*/ 0 h 613410"/>
              <a:gd name="connsiteX0" fmla="*/ 190500 w 1059180"/>
              <a:gd name="connsiteY0" fmla="*/ 0 h 617220"/>
              <a:gd name="connsiteX1" fmla="*/ 1059180 w 1059180"/>
              <a:gd name="connsiteY1" fmla="*/ 3810 h 617220"/>
              <a:gd name="connsiteX2" fmla="*/ 1059180 w 1059180"/>
              <a:gd name="connsiteY2" fmla="*/ 617220 h 617220"/>
              <a:gd name="connsiteX3" fmla="*/ 0 w 1059180"/>
              <a:gd name="connsiteY3" fmla="*/ 617220 h 617220"/>
              <a:gd name="connsiteX4" fmla="*/ 190500 w 1059180"/>
              <a:gd name="connsiteY4" fmla="*/ 0 h 617220"/>
              <a:gd name="connsiteX0" fmla="*/ 179070 w 1059180"/>
              <a:gd name="connsiteY0" fmla="*/ 0 h 617220"/>
              <a:gd name="connsiteX1" fmla="*/ 1059180 w 1059180"/>
              <a:gd name="connsiteY1" fmla="*/ 3810 h 617220"/>
              <a:gd name="connsiteX2" fmla="*/ 1059180 w 1059180"/>
              <a:gd name="connsiteY2" fmla="*/ 617220 h 617220"/>
              <a:gd name="connsiteX3" fmla="*/ 0 w 1059180"/>
              <a:gd name="connsiteY3" fmla="*/ 617220 h 617220"/>
              <a:gd name="connsiteX4" fmla="*/ 179070 w 1059180"/>
              <a:gd name="connsiteY4" fmla="*/ 0 h 61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9180" h="617220">
                <a:moveTo>
                  <a:pt x="179070" y="0"/>
                </a:moveTo>
                <a:lnTo>
                  <a:pt x="1059180" y="3810"/>
                </a:lnTo>
                <a:lnTo>
                  <a:pt x="1059180" y="617220"/>
                </a:lnTo>
                <a:lnTo>
                  <a:pt x="0" y="617220"/>
                </a:lnTo>
                <a:lnTo>
                  <a:pt x="1790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9ABC84-189B-1747-A0E5-85B6B08382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472" y="6360008"/>
            <a:ext cx="782155" cy="276272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5728E072-FDE9-4914-8338-9D1FD1EBE8B6}"/>
              </a:ext>
            </a:extLst>
          </p:cNvPr>
          <p:cNvSpPr/>
          <p:nvPr/>
        </p:nvSpPr>
        <p:spPr>
          <a:xfrm>
            <a:off x="10779760" y="6035040"/>
            <a:ext cx="1412240" cy="822960"/>
          </a:xfrm>
          <a:custGeom>
            <a:avLst/>
            <a:gdLst>
              <a:gd name="connsiteX0" fmla="*/ 0 w 1059180"/>
              <a:gd name="connsiteY0" fmla="*/ 0 h 613410"/>
              <a:gd name="connsiteX1" fmla="*/ 1059180 w 1059180"/>
              <a:gd name="connsiteY1" fmla="*/ 0 h 613410"/>
              <a:gd name="connsiteX2" fmla="*/ 1059180 w 1059180"/>
              <a:gd name="connsiteY2" fmla="*/ 613410 h 613410"/>
              <a:gd name="connsiteX3" fmla="*/ 0 w 1059180"/>
              <a:gd name="connsiteY3" fmla="*/ 613410 h 613410"/>
              <a:gd name="connsiteX4" fmla="*/ 0 w 1059180"/>
              <a:gd name="connsiteY4" fmla="*/ 0 h 613410"/>
              <a:gd name="connsiteX0" fmla="*/ 190500 w 1059180"/>
              <a:gd name="connsiteY0" fmla="*/ 0 h 617220"/>
              <a:gd name="connsiteX1" fmla="*/ 1059180 w 1059180"/>
              <a:gd name="connsiteY1" fmla="*/ 3810 h 617220"/>
              <a:gd name="connsiteX2" fmla="*/ 1059180 w 1059180"/>
              <a:gd name="connsiteY2" fmla="*/ 617220 h 617220"/>
              <a:gd name="connsiteX3" fmla="*/ 0 w 1059180"/>
              <a:gd name="connsiteY3" fmla="*/ 617220 h 617220"/>
              <a:gd name="connsiteX4" fmla="*/ 190500 w 1059180"/>
              <a:gd name="connsiteY4" fmla="*/ 0 h 617220"/>
              <a:gd name="connsiteX0" fmla="*/ 179070 w 1059180"/>
              <a:gd name="connsiteY0" fmla="*/ 0 h 617220"/>
              <a:gd name="connsiteX1" fmla="*/ 1059180 w 1059180"/>
              <a:gd name="connsiteY1" fmla="*/ 3810 h 617220"/>
              <a:gd name="connsiteX2" fmla="*/ 1059180 w 1059180"/>
              <a:gd name="connsiteY2" fmla="*/ 617220 h 617220"/>
              <a:gd name="connsiteX3" fmla="*/ 0 w 1059180"/>
              <a:gd name="connsiteY3" fmla="*/ 617220 h 617220"/>
              <a:gd name="connsiteX4" fmla="*/ 179070 w 1059180"/>
              <a:gd name="connsiteY4" fmla="*/ 0 h 61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9180" h="617220">
                <a:moveTo>
                  <a:pt x="179070" y="0"/>
                </a:moveTo>
                <a:lnTo>
                  <a:pt x="1059180" y="3810"/>
                </a:lnTo>
                <a:lnTo>
                  <a:pt x="1059180" y="617220"/>
                </a:lnTo>
                <a:lnTo>
                  <a:pt x="0" y="617220"/>
                </a:lnTo>
                <a:lnTo>
                  <a:pt x="1790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4EDE69-78E7-4239-956B-C781E0B3A3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472" y="6360008"/>
            <a:ext cx="782155" cy="2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21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Green">
    <p:bg>
      <p:bgPr>
        <a:solidFill>
          <a:srgbClr val="3C8A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2EC16947-1C74-3E43-9052-F30BC87A30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245" y="2282795"/>
            <a:ext cx="10594848" cy="30431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533"/>
              </a:spcBef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448" indent="0">
              <a:buNone/>
              <a:defRPr/>
            </a:lvl2pPr>
            <a:lvl3pPr marL="1218895" indent="0">
              <a:buNone/>
              <a:defRPr/>
            </a:lvl3pPr>
            <a:lvl4pPr marL="1828343" indent="0">
              <a:buNone/>
              <a:defRPr/>
            </a:lvl4pPr>
            <a:lvl5pPr marL="2437790" indent="0">
              <a:buNone/>
              <a:defRPr/>
            </a:lvl5pPr>
          </a:lstStyle>
          <a:p>
            <a:pPr lvl="0"/>
            <a:r>
              <a:rPr lang="en-US" dirty="0"/>
              <a:t>Divider slide title goes here.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F51B8D32-78E8-1740-A245-9BBA9E7727E0}"/>
              </a:ext>
            </a:extLst>
          </p:cNvPr>
          <p:cNvSpPr/>
          <p:nvPr/>
        </p:nvSpPr>
        <p:spPr>
          <a:xfrm>
            <a:off x="10779760" y="6035040"/>
            <a:ext cx="1412240" cy="822960"/>
          </a:xfrm>
          <a:custGeom>
            <a:avLst/>
            <a:gdLst>
              <a:gd name="connsiteX0" fmla="*/ 0 w 1059180"/>
              <a:gd name="connsiteY0" fmla="*/ 0 h 613410"/>
              <a:gd name="connsiteX1" fmla="*/ 1059180 w 1059180"/>
              <a:gd name="connsiteY1" fmla="*/ 0 h 613410"/>
              <a:gd name="connsiteX2" fmla="*/ 1059180 w 1059180"/>
              <a:gd name="connsiteY2" fmla="*/ 613410 h 613410"/>
              <a:gd name="connsiteX3" fmla="*/ 0 w 1059180"/>
              <a:gd name="connsiteY3" fmla="*/ 613410 h 613410"/>
              <a:gd name="connsiteX4" fmla="*/ 0 w 1059180"/>
              <a:gd name="connsiteY4" fmla="*/ 0 h 613410"/>
              <a:gd name="connsiteX0" fmla="*/ 190500 w 1059180"/>
              <a:gd name="connsiteY0" fmla="*/ 0 h 617220"/>
              <a:gd name="connsiteX1" fmla="*/ 1059180 w 1059180"/>
              <a:gd name="connsiteY1" fmla="*/ 3810 h 617220"/>
              <a:gd name="connsiteX2" fmla="*/ 1059180 w 1059180"/>
              <a:gd name="connsiteY2" fmla="*/ 617220 h 617220"/>
              <a:gd name="connsiteX3" fmla="*/ 0 w 1059180"/>
              <a:gd name="connsiteY3" fmla="*/ 617220 h 617220"/>
              <a:gd name="connsiteX4" fmla="*/ 190500 w 1059180"/>
              <a:gd name="connsiteY4" fmla="*/ 0 h 617220"/>
              <a:gd name="connsiteX0" fmla="*/ 179070 w 1059180"/>
              <a:gd name="connsiteY0" fmla="*/ 0 h 617220"/>
              <a:gd name="connsiteX1" fmla="*/ 1059180 w 1059180"/>
              <a:gd name="connsiteY1" fmla="*/ 3810 h 617220"/>
              <a:gd name="connsiteX2" fmla="*/ 1059180 w 1059180"/>
              <a:gd name="connsiteY2" fmla="*/ 617220 h 617220"/>
              <a:gd name="connsiteX3" fmla="*/ 0 w 1059180"/>
              <a:gd name="connsiteY3" fmla="*/ 617220 h 617220"/>
              <a:gd name="connsiteX4" fmla="*/ 179070 w 1059180"/>
              <a:gd name="connsiteY4" fmla="*/ 0 h 61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9180" h="617220">
                <a:moveTo>
                  <a:pt x="179070" y="0"/>
                </a:moveTo>
                <a:lnTo>
                  <a:pt x="1059180" y="3810"/>
                </a:lnTo>
                <a:lnTo>
                  <a:pt x="1059180" y="617220"/>
                </a:lnTo>
                <a:lnTo>
                  <a:pt x="0" y="617220"/>
                </a:lnTo>
                <a:lnTo>
                  <a:pt x="1790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E25E9E-272E-4C4D-B6DC-79FE0794BE4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472" y="6360008"/>
            <a:ext cx="782155" cy="276272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3D10BCB0-E943-43D3-8D32-9A9F380D9B9C}"/>
              </a:ext>
            </a:extLst>
          </p:cNvPr>
          <p:cNvSpPr/>
          <p:nvPr/>
        </p:nvSpPr>
        <p:spPr>
          <a:xfrm>
            <a:off x="10779760" y="6035040"/>
            <a:ext cx="1412240" cy="822960"/>
          </a:xfrm>
          <a:custGeom>
            <a:avLst/>
            <a:gdLst>
              <a:gd name="connsiteX0" fmla="*/ 0 w 1059180"/>
              <a:gd name="connsiteY0" fmla="*/ 0 h 613410"/>
              <a:gd name="connsiteX1" fmla="*/ 1059180 w 1059180"/>
              <a:gd name="connsiteY1" fmla="*/ 0 h 613410"/>
              <a:gd name="connsiteX2" fmla="*/ 1059180 w 1059180"/>
              <a:gd name="connsiteY2" fmla="*/ 613410 h 613410"/>
              <a:gd name="connsiteX3" fmla="*/ 0 w 1059180"/>
              <a:gd name="connsiteY3" fmla="*/ 613410 h 613410"/>
              <a:gd name="connsiteX4" fmla="*/ 0 w 1059180"/>
              <a:gd name="connsiteY4" fmla="*/ 0 h 613410"/>
              <a:gd name="connsiteX0" fmla="*/ 190500 w 1059180"/>
              <a:gd name="connsiteY0" fmla="*/ 0 h 617220"/>
              <a:gd name="connsiteX1" fmla="*/ 1059180 w 1059180"/>
              <a:gd name="connsiteY1" fmla="*/ 3810 h 617220"/>
              <a:gd name="connsiteX2" fmla="*/ 1059180 w 1059180"/>
              <a:gd name="connsiteY2" fmla="*/ 617220 h 617220"/>
              <a:gd name="connsiteX3" fmla="*/ 0 w 1059180"/>
              <a:gd name="connsiteY3" fmla="*/ 617220 h 617220"/>
              <a:gd name="connsiteX4" fmla="*/ 190500 w 1059180"/>
              <a:gd name="connsiteY4" fmla="*/ 0 h 617220"/>
              <a:gd name="connsiteX0" fmla="*/ 179070 w 1059180"/>
              <a:gd name="connsiteY0" fmla="*/ 0 h 617220"/>
              <a:gd name="connsiteX1" fmla="*/ 1059180 w 1059180"/>
              <a:gd name="connsiteY1" fmla="*/ 3810 h 617220"/>
              <a:gd name="connsiteX2" fmla="*/ 1059180 w 1059180"/>
              <a:gd name="connsiteY2" fmla="*/ 617220 h 617220"/>
              <a:gd name="connsiteX3" fmla="*/ 0 w 1059180"/>
              <a:gd name="connsiteY3" fmla="*/ 617220 h 617220"/>
              <a:gd name="connsiteX4" fmla="*/ 179070 w 1059180"/>
              <a:gd name="connsiteY4" fmla="*/ 0 h 61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9180" h="617220">
                <a:moveTo>
                  <a:pt x="179070" y="0"/>
                </a:moveTo>
                <a:lnTo>
                  <a:pt x="1059180" y="3810"/>
                </a:lnTo>
                <a:lnTo>
                  <a:pt x="1059180" y="617220"/>
                </a:lnTo>
                <a:lnTo>
                  <a:pt x="0" y="617220"/>
                </a:lnTo>
                <a:lnTo>
                  <a:pt x="1790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AF3347-9498-44A9-A21C-9D1B414FE4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472" y="6360008"/>
            <a:ext cx="782155" cy="2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48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CB9EAB1E-F33C-4CDA-9B9E-9C658364EC75}"/>
              </a:ext>
            </a:extLst>
          </p:cNvPr>
          <p:cNvSpPr/>
          <p:nvPr/>
        </p:nvSpPr>
        <p:spPr>
          <a:xfrm>
            <a:off x="10779760" y="6035040"/>
            <a:ext cx="1412240" cy="822960"/>
          </a:xfrm>
          <a:custGeom>
            <a:avLst/>
            <a:gdLst>
              <a:gd name="connsiteX0" fmla="*/ 0 w 1059180"/>
              <a:gd name="connsiteY0" fmla="*/ 0 h 613410"/>
              <a:gd name="connsiteX1" fmla="*/ 1059180 w 1059180"/>
              <a:gd name="connsiteY1" fmla="*/ 0 h 613410"/>
              <a:gd name="connsiteX2" fmla="*/ 1059180 w 1059180"/>
              <a:gd name="connsiteY2" fmla="*/ 613410 h 613410"/>
              <a:gd name="connsiteX3" fmla="*/ 0 w 1059180"/>
              <a:gd name="connsiteY3" fmla="*/ 613410 h 613410"/>
              <a:gd name="connsiteX4" fmla="*/ 0 w 1059180"/>
              <a:gd name="connsiteY4" fmla="*/ 0 h 613410"/>
              <a:gd name="connsiteX0" fmla="*/ 190500 w 1059180"/>
              <a:gd name="connsiteY0" fmla="*/ 0 h 617220"/>
              <a:gd name="connsiteX1" fmla="*/ 1059180 w 1059180"/>
              <a:gd name="connsiteY1" fmla="*/ 3810 h 617220"/>
              <a:gd name="connsiteX2" fmla="*/ 1059180 w 1059180"/>
              <a:gd name="connsiteY2" fmla="*/ 617220 h 617220"/>
              <a:gd name="connsiteX3" fmla="*/ 0 w 1059180"/>
              <a:gd name="connsiteY3" fmla="*/ 617220 h 617220"/>
              <a:gd name="connsiteX4" fmla="*/ 190500 w 1059180"/>
              <a:gd name="connsiteY4" fmla="*/ 0 h 617220"/>
              <a:gd name="connsiteX0" fmla="*/ 179070 w 1059180"/>
              <a:gd name="connsiteY0" fmla="*/ 0 h 617220"/>
              <a:gd name="connsiteX1" fmla="*/ 1059180 w 1059180"/>
              <a:gd name="connsiteY1" fmla="*/ 3810 h 617220"/>
              <a:gd name="connsiteX2" fmla="*/ 1059180 w 1059180"/>
              <a:gd name="connsiteY2" fmla="*/ 617220 h 617220"/>
              <a:gd name="connsiteX3" fmla="*/ 0 w 1059180"/>
              <a:gd name="connsiteY3" fmla="*/ 617220 h 617220"/>
              <a:gd name="connsiteX4" fmla="*/ 179070 w 1059180"/>
              <a:gd name="connsiteY4" fmla="*/ 0 h 61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9180" h="617220">
                <a:moveTo>
                  <a:pt x="179070" y="0"/>
                </a:moveTo>
                <a:lnTo>
                  <a:pt x="1059180" y="3810"/>
                </a:lnTo>
                <a:lnTo>
                  <a:pt x="1059180" y="617220"/>
                </a:lnTo>
                <a:lnTo>
                  <a:pt x="0" y="617220"/>
                </a:lnTo>
                <a:lnTo>
                  <a:pt x="1790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E2DB2E3A-F92E-4678-ABFB-721EB69F63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036" y="2316977"/>
            <a:ext cx="10594848" cy="30431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533"/>
              </a:spcBef>
              <a:buNone/>
              <a:defRPr sz="3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448" indent="0">
              <a:buNone/>
              <a:defRPr/>
            </a:lvl2pPr>
            <a:lvl3pPr marL="1218895" indent="0">
              <a:buNone/>
              <a:defRPr/>
            </a:lvl3pPr>
            <a:lvl4pPr marL="1828343" indent="0">
              <a:buNone/>
              <a:defRPr/>
            </a:lvl4pPr>
            <a:lvl5pPr marL="2437790" indent="0">
              <a:buNone/>
              <a:defRPr/>
            </a:lvl5pPr>
          </a:lstStyle>
          <a:p>
            <a:pPr lvl="0"/>
            <a:r>
              <a:rPr lang="en-US" dirty="0"/>
              <a:t>Divider slide title goes here.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EC61BD-D3E1-5540-B4FF-0AD2BA0CABB5}"/>
              </a:ext>
            </a:extLst>
          </p:cNvPr>
          <p:cNvSpPr txBox="1"/>
          <p:nvPr/>
        </p:nvSpPr>
        <p:spPr>
          <a:xfrm>
            <a:off x="141520" y="6375641"/>
            <a:ext cx="349782" cy="256310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/>
            <a:fld id="{260E2A6B-A809-4840-BF14-8648BC0BDF87}" type="slidenum">
              <a:rPr lang="id-ID" sz="1066" b="1" smtClean="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id-ID" sz="1066" b="1" dirty="0">
              <a:solidFill>
                <a:srgbClr val="57584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DD7111-27BC-FE45-9C84-9F34BD723C8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472" y="6360008"/>
            <a:ext cx="782155" cy="276272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4DF33B54-D867-42EE-9DC4-0BD2AAF3EC7F}"/>
              </a:ext>
            </a:extLst>
          </p:cNvPr>
          <p:cNvSpPr/>
          <p:nvPr/>
        </p:nvSpPr>
        <p:spPr>
          <a:xfrm>
            <a:off x="10779760" y="6035040"/>
            <a:ext cx="1412240" cy="822960"/>
          </a:xfrm>
          <a:custGeom>
            <a:avLst/>
            <a:gdLst>
              <a:gd name="connsiteX0" fmla="*/ 0 w 1059180"/>
              <a:gd name="connsiteY0" fmla="*/ 0 h 613410"/>
              <a:gd name="connsiteX1" fmla="*/ 1059180 w 1059180"/>
              <a:gd name="connsiteY1" fmla="*/ 0 h 613410"/>
              <a:gd name="connsiteX2" fmla="*/ 1059180 w 1059180"/>
              <a:gd name="connsiteY2" fmla="*/ 613410 h 613410"/>
              <a:gd name="connsiteX3" fmla="*/ 0 w 1059180"/>
              <a:gd name="connsiteY3" fmla="*/ 613410 h 613410"/>
              <a:gd name="connsiteX4" fmla="*/ 0 w 1059180"/>
              <a:gd name="connsiteY4" fmla="*/ 0 h 613410"/>
              <a:gd name="connsiteX0" fmla="*/ 190500 w 1059180"/>
              <a:gd name="connsiteY0" fmla="*/ 0 h 617220"/>
              <a:gd name="connsiteX1" fmla="*/ 1059180 w 1059180"/>
              <a:gd name="connsiteY1" fmla="*/ 3810 h 617220"/>
              <a:gd name="connsiteX2" fmla="*/ 1059180 w 1059180"/>
              <a:gd name="connsiteY2" fmla="*/ 617220 h 617220"/>
              <a:gd name="connsiteX3" fmla="*/ 0 w 1059180"/>
              <a:gd name="connsiteY3" fmla="*/ 617220 h 617220"/>
              <a:gd name="connsiteX4" fmla="*/ 190500 w 1059180"/>
              <a:gd name="connsiteY4" fmla="*/ 0 h 617220"/>
              <a:gd name="connsiteX0" fmla="*/ 179070 w 1059180"/>
              <a:gd name="connsiteY0" fmla="*/ 0 h 617220"/>
              <a:gd name="connsiteX1" fmla="*/ 1059180 w 1059180"/>
              <a:gd name="connsiteY1" fmla="*/ 3810 h 617220"/>
              <a:gd name="connsiteX2" fmla="*/ 1059180 w 1059180"/>
              <a:gd name="connsiteY2" fmla="*/ 617220 h 617220"/>
              <a:gd name="connsiteX3" fmla="*/ 0 w 1059180"/>
              <a:gd name="connsiteY3" fmla="*/ 617220 h 617220"/>
              <a:gd name="connsiteX4" fmla="*/ 179070 w 1059180"/>
              <a:gd name="connsiteY4" fmla="*/ 0 h 61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9180" h="617220">
                <a:moveTo>
                  <a:pt x="179070" y="0"/>
                </a:moveTo>
                <a:lnTo>
                  <a:pt x="1059180" y="3810"/>
                </a:lnTo>
                <a:lnTo>
                  <a:pt x="1059180" y="617220"/>
                </a:lnTo>
                <a:lnTo>
                  <a:pt x="0" y="617220"/>
                </a:lnTo>
                <a:lnTo>
                  <a:pt x="1790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4E67D0-E478-4BDF-8EDB-C38E9F311954}"/>
              </a:ext>
            </a:extLst>
          </p:cNvPr>
          <p:cNvSpPr txBox="1"/>
          <p:nvPr/>
        </p:nvSpPr>
        <p:spPr>
          <a:xfrm>
            <a:off x="141520" y="6375641"/>
            <a:ext cx="349782" cy="256310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/>
            <a:fld id="{260E2A6B-A809-4840-BF14-8648BC0BDF87}" type="slidenum">
              <a:rPr lang="id-ID" sz="1066" b="1" smtClean="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id-ID" sz="1066" b="1" dirty="0">
              <a:solidFill>
                <a:srgbClr val="57584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EFE9B4-BA1D-4EC2-B33F-AD8D0C51DE7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472" y="6360008"/>
            <a:ext cx="782155" cy="2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446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Slide - Res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4479AC7B-895E-E249-B3F8-640AD1DF63A1}"/>
              </a:ext>
            </a:extLst>
          </p:cNvPr>
          <p:cNvSpPr/>
          <p:nvPr/>
        </p:nvSpPr>
        <p:spPr>
          <a:xfrm>
            <a:off x="10779760" y="6035040"/>
            <a:ext cx="1412240" cy="822960"/>
          </a:xfrm>
          <a:custGeom>
            <a:avLst/>
            <a:gdLst>
              <a:gd name="connsiteX0" fmla="*/ 0 w 1059180"/>
              <a:gd name="connsiteY0" fmla="*/ 0 h 613410"/>
              <a:gd name="connsiteX1" fmla="*/ 1059180 w 1059180"/>
              <a:gd name="connsiteY1" fmla="*/ 0 h 613410"/>
              <a:gd name="connsiteX2" fmla="*/ 1059180 w 1059180"/>
              <a:gd name="connsiteY2" fmla="*/ 613410 h 613410"/>
              <a:gd name="connsiteX3" fmla="*/ 0 w 1059180"/>
              <a:gd name="connsiteY3" fmla="*/ 613410 h 613410"/>
              <a:gd name="connsiteX4" fmla="*/ 0 w 1059180"/>
              <a:gd name="connsiteY4" fmla="*/ 0 h 613410"/>
              <a:gd name="connsiteX0" fmla="*/ 190500 w 1059180"/>
              <a:gd name="connsiteY0" fmla="*/ 0 h 617220"/>
              <a:gd name="connsiteX1" fmla="*/ 1059180 w 1059180"/>
              <a:gd name="connsiteY1" fmla="*/ 3810 h 617220"/>
              <a:gd name="connsiteX2" fmla="*/ 1059180 w 1059180"/>
              <a:gd name="connsiteY2" fmla="*/ 617220 h 617220"/>
              <a:gd name="connsiteX3" fmla="*/ 0 w 1059180"/>
              <a:gd name="connsiteY3" fmla="*/ 617220 h 617220"/>
              <a:gd name="connsiteX4" fmla="*/ 190500 w 1059180"/>
              <a:gd name="connsiteY4" fmla="*/ 0 h 617220"/>
              <a:gd name="connsiteX0" fmla="*/ 179070 w 1059180"/>
              <a:gd name="connsiteY0" fmla="*/ 0 h 617220"/>
              <a:gd name="connsiteX1" fmla="*/ 1059180 w 1059180"/>
              <a:gd name="connsiteY1" fmla="*/ 3810 h 617220"/>
              <a:gd name="connsiteX2" fmla="*/ 1059180 w 1059180"/>
              <a:gd name="connsiteY2" fmla="*/ 617220 h 617220"/>
              <a:gd name="connsiteX3" fmla="*/ 0 w 1059180"/>
              <a:gd name="connsiteY3" fmla="*/ 617220 h 617220"/>
              <a:gd name="connsiteX4" fmla="*/ 179070 w 1059180"/>
              <a:gd name="connsiteY4" fmla="*/ 0 h 61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9180" h="617220">
                <a:moveTo>
                  <a:pt x="179070" y="0"/>
                </a:moveTo>
                <a:lnTo>
                  <a:pt x="1059180" y="3810"/>
                </a:lnTo>
                <a:lnTo>
                  <a:pt x="1059180" y="617220"/>
                </a:lnTo>
                <a:lnTo>
                  <a:pt x="0" y="617220"/>
                </a:lnTo>
                <a:lnTo>
                  <a:pt x="1790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971A45-3CBC-9A40-A114-EF69054480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472" y="6360008"/>
            <a:ext cx="782155" cy="27627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99FF0D6-C0F2-C145-A5BF-D0543B171E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766" y="2823414"/>
            <a:ext cx="10597059" cy="90007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 i="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DD921E9-FA83-4EF9-A3F0-4F14E5C18A7E}"/>
              </a:ext>
            </a:extLst>
          </p:cNvPr>
          <p:cNvSpPr/>
          <p:nvPr/>
        </p:nvSpPr>
        <p:spPr>
          <a:xfrm>
            <a:off x="10779760" y="6035040"/>
            <a:ext cx="1412240" cy="822960"/>
          </a:xfrm>
          <a:custGeom>
            <a:avLst/>
            <a:gdLst>
              <a:gd name="connsiteX0" fmla="*/ 0 w 1059180"/>
              <a:gd name="connsiteY0" fmla="*/ 0 h 613410"/>
              <a:gd name="connsiteX1" fmla="*/ 1059180 w 1059180"/>
              <a:gd name="connsiteY1" fmla="*/ 0 h 613410"/>
              <a:gd name="connsiteX2" fmla="*/ 1059180 w 1059180"/>
              <a:gd name="connsiteY2" fmla="*/ 613410 h 613410"/>
              <a:gd name="connsiteX3" fmla="*/ 0 w 1059180"/>
              <a:gd name="connsiteY3" fmla="*/ 613410 h 613410"/>
              <a:gd name="connsiteX4" fmla="*/ 0 w 1059180"/>
              <a:gd name="connsiteY4" fmla="*/ 0 h 613410"/>
              <a:gd name="connsiteX0" fmla="*/ 190500 w 1059180"/>
              <a:gd name="connsiteY0" fmla="*/ 0 h 617220"/>
              <a:gd name="connsiteX1" fmla="*/ 1059180 w 1059180"/>
              <a:gd name="connsiteY1" fmla="*/ 3810 h 617220"/>
              <a:gd name="connsiteX2" fmla="*/ 1059180 w 1059180"/>
              <a:gd name="connsiteY2" fmla="*/ 617220 h 617220"/>
              <a:gd name="connsiteX3" fmla="*/ 0 w 1059180"/>
              <a:gd name="connsiteY3" fmla="*/ 617220 h 617220"/>
              <a:gd name="connsiteX4" fmla="*/ 190500 w 1059180"/>
              <a:gd name="connsiteY4" fmla="*/ 0 h 617220"/>
              <a:gd name="connsiteX0" fmla="*/ 179070 w 1059180"/>
              <a:gd name="connsiteY0" fmla="*/ 0 h 617220"/>
              <a:gd name="connsiteX1" fmla="*/ 1059180 w 1059180"/>
              <a:gd name="connsiteY1" fmla="*/ 3810 h 617220"/>
              <a:gd name="connsiteX2" fmla="*/ 1059180 w 1059180"/>
              <a:gd name="connsiteY2" fmla="*/ 617220 h 617220"/>
              <a:gd name="connsiteX3" fmla="*/ 0 w 1059180"/>
              <a:gd name="connsiteY3" fmla="*/ 617220 h 617220"/>
              <a:gd name="connsiteX4" fmla="*/ 179070 w 1059180"/>
              <a:gd name="connsiteY4" fmla="*/ 0 h 61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9180" h="617220">
                <a:moveTo>
                  <a:pt x="179070" y="0"/>
                </a:moveTo>
                <a:lnTo>
                  <a:pt x="1059180" y="3810"/>
                </a:lnTo>
                <a:lnTo>
                  <a:pt x="1059180" y="617220"/>
                </a:lnTo>
                <a:lnTo>
                  <a:pt x="0" y="617220"/>
                </a:lnTo>
                <a:lnTo>
                  <a:pt x="1790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BF167E-5AE8-46C9-8814-2A676FAC9D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472" y="6360008"/>
            <a:ext cx="782155" cy="2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4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Slide - Res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F93A497-055B-514E-A717-B899298F0B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766" y="2823414"/>
            <a:ext cx="10597059" cy="90007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 i="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687E573-0181-264E-978C-72DF6CEE14CE}"/>
              </a:ext>
            </a:extLst>
          </p:cNvPr>
          <p:cNvSpPr/>
          <p:nvPr/>
        </p:nvSpPr>
        <p:spPr>
          <a:xfrm>
            <a:off x="10779760" y="6035040"/>
            <a:ext cx="1412240" cy="822960"/>
          </a:xfrm>
          <a:custGeom>
            <a:avLst/>
            <a:gdLst>
              <a:gd name="connsiteX0" fmla="*/ 0 w 1059180"/>
              <a:gd name="connsiteY0" fmla="*/ 0 h 613410"/>
              <a:gd name="connsiteX1" fmla="*/ 1059180 w 1059180"/>
              <a:gd name="connsiteY1" fmla="*/ 0 h 613410"/>
              <a:gd name="connsiteX2" fmla="*/ 1059180 w 1059180"/>
              <a:gd name="connsiteY2" fmla="*/ 613410 h 613410"/>
              <a:gd name="connsiteX3" fmla="*/ 0 w 1059180"/>
              <a:gd name="connsiteY3" fmla="*/ 613410 h 613410"/>
              <a:gd name="connsiteX4" fmla="*/ 0 w 1059180"/>
              <a:gd name="connsiteY4" fmla="*/ 0 h 613410"/>
              <a:gd name="connsiteX0" fmla="*/ 190500 w 1059180"/>
              <a:gd name="connsiteY0" fmla="*/ 0 h 617220"/>
              <a:gd name="connsiteX1" fmla="*/ 1059180 w 1059180"/>
              <a:gd name="connsiteY1" fmla="*/ 3810 h 617220"/>
              <a:gd name="connsiteX2" fmla="*/ 1059180 w 1059180"/>
              <a:gd name="connsiteY2" fmla="*/ 617220 h 617220"/>
              <a:gd name="connsiteX3" fmla="*/ 0 w 1059180"/>
              <a:gd name="connsiteY3" fmla="*/ 617220 h 617220"/>
              <a:gd name="connsiteX4" fmla="*/ 190500 w 1059180"/>
              <a:gd name="connsiteY4" fmla="*/ 0 h 617220"/>
              <a:gd name="connsiteX0" fmla="*/ 179070 w 1059180"/>
              <a:gd name="connsiteY0" fmla="*/ 0 h 617220"/>
              <a:gd name="connsiteX1" fmla="*/ 1059180 w 1059180"/>
              <a:gd name="connsiteY1" fmla="*/ 3810 h 617220"/>
              <a:gd name="connsiteX2" fmla="*/ 1059180 w 1059180"/>
              <a:gd name="connsiteY2" fmla="*/ 617220 h 617220"/>
              <a:gd name="connsiteX3" fmla="*/ 0 w 1059180"/>
              <a:gd name="connsiteY3" fmla="*/ 617220 h 617220"/>
              <a:gd name="connsiteX4" fmla="*/ 179070 w 1059180"/>
              <a:gd name="connsiteY4" fmla="*/ 0 h 61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9180" h="617220">
                <a:moveTo>
                  <a:pt x="179070" y="0"/>
                </a:moveTo>
                <a:lnTo>
                  <a:pt x="1059180" y="3810"/>
                </a:lnTo>
                <a:lnTo>
                  <a:pt x="1059180" y="617220"/>
                </a:lnTo>
                <a:lnTo>
                  <a:pt x="0" y="617220"/>
                </a:lnTo>
                <a:lnTo>
                  <a:pt x="1790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879B96-3DE6-A741-984F-539D88FD48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472" y="6360008"/>
            <a:ext cx="782155" cy="276272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9C524CCD-76AA-4367-973F-BD3E318116FE}"/>
              </a:ext>
            </a:extLst>
          </p:cNvPr>
          <p:cNvSpPr/>
          <p:nvPr/>
        </p:nvSpPr>
        <p:spPr>
          <a:xfrm>
            <a:off x="10779760" y="6035040"/>
            <a:ext cx="1412240" cy="822960"/>
          </a:xfrm>
          <a:custGeom>
            <a:avLst/>
            <a:gdLst>
              <a:gd name="connsiteX0" fmla="*/ 0 w 1059180"/>
              <a:gd name="connsiteY0" fmla="*/ 0 h 613410"/>
              <a:gd name="connsiteX1" fmla="*/ 1059180 w 1059180"/>
              <a:gd name="connsiteY1" fmla="*/ 0 h 613410"/>
              <a:gd name="connsiteX2" fmla="*/ 1059180 w 1059180"/>
              <a:gd name="connsiteY2" fmla="*/ 613410 h 613410"/>
              <a:gd name="connsiteX3" fmla="*/ 0 w 1059180"/>
              <a:gd name="connsiteY3" fmla="*/ 613410 h 613410"/>
              <a:gd name="connsiteX4" fmla="*/ 0 w 1059180"/>
              <a:gd name="connsiteY4" fmla="*/ 0 h 613410"/>
              <a:gd name="connsiteX0" fmla="*/ 190500 w 1059180"/>
              <a:gd name="connsiteY0" fmla="*/ 0 h 617220"/>
              <a:gd name="connsiteX1" fmla="*/ 1059180 w 1059180"/>
              <a:gd name="connsiteY1" fmla="*/ 3810 h 617220"/>
              <a:gd name="connsiteX2" fmla="*/ 1059180 w 1059180"/>
              <a:gd name="connsiteY2" fmla="*/ 617220 h 617220"/>
              <a:gd name="connsiteX3" fmla="*/ 0 w 1059180"/>
              <a:gd name="connsiteY3" fmla="*/ 617220 h 617220"/>
              <a:gd name="connsiteX4" fmla="*/ 190500 w 1059180"/>
              <a:gd name="connsiteY4" fmla="*/ 0 h 617220"/>
              <a:gd name="connsiteX0" fmla="*/ 179070 w 1059180"/>
              <a:gd name="connsiteY0" fmla="*/ 0 h 617220"/>
              <a:gd name="connsiteX1" fmla="*/ 1059180 w 1059180"/>
              <a:gd name="connsiteY1" fmla="*/ 3810 h 617220"/>
              <a:gd name="connsiteX2" fmla="*/ 1059180 w 1059180"/>
              <a:gd name="connsiteY2" fmla="*/ 617220 h 617220"/>
              <a:gd name="connsiteX3" fmla="*/ 0 w 1059180"/>
              <a:gd name="connsiteY3" fmla="*/ 617220 h 617220"/>
              <a:gd name="connsiteX4" fmla="*/ 179070 w 1059180"/>
              <a:gd name="connsiteY4" fmla="*/ 0 h 61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9180" h="617220">
                <a:moveTo>
                  <a:pt x="179070" y="0"/>
                </a:moveTo>
                <a:lnTo>
                  <a:pt x="1059180" y="3810"/>
                </a:lnTo>
                <a:lnTo>
                  <a:pt x="1059180" y="617220"/>
                </a:lnTo>
                <a:lnTo>
                  <a:pt x="0" y="617220"/>
                </a:lnTo>
                <a:lnTo>
                  <a:pt x="1790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1F79CD-4DB8-4170-B3F7-C9DAA1555C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472" y="6360008"/>
            <a:ext cx="782155" cy="2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907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Slide - Resi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A7D3147-E8FF-094A-8131-018B582115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9322" y="4847414"/>
            <a:ext cx="5294793" cy="90007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 i="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EAA5CAB-CF88-654E-86C2-9C52FAE1D317}"/>
              </a:ext>
            </a:extLst>
          </p:cNvPr>
          <p:cNvSpPr/>
          <p:nvPr/>
        </p:nvSpPr>
        <p:spPr>
          <a:xfrm>
            <a:off x="10779760" y="6035040"/>
            <a:ext cx="1412240" cy="822960"/>
          </a:xfrm>
          <a:custGeom>
            <a:avLst/>
            <a:gdLst>
              <a:gd name="connsiteX0" fmla="*/ 0 w 1059180"/>
              <a:gd name="connsiteY0" fmla="*/ 0 h 613410"/>
              <a:gd name="connsiteX1" fmla="*/ 1059180 w 1059180"/>
              <a:gd name="connsiteY1" fmla="*/ 0 h 613410"/>
              <a:gd name="connsiteX2" fmla="*/ 1059180 w 1059180"/>
              <a:gd name="connsiteY2" fmla="*/ 613410 h 613410"/>
              <a:gd name="connsiteX3" fmla="*/ 0 w 1059180"/>
              <a:gd name="connsiteY3" fmla="*/ 613410 h 613410"/>
              <a:gd name="connsiteX4" fmla="*/ 0 w 1059180"/>
              <a:gd name="connsiteY4" fmla="*/ 0 h 613410"/>
              <a:gd name="connsiteX0" fmla="*/ 190500 w 1059180"/>
              <a:gd name="connsiteY0" fmla="*/ 0 h 617220"/>
              <a:gd name="connsiteX1" fmla="*/ 1059180 w 1059180"/>
              <a:gd name="connsiteY1" fmla="*/ 3810 h 617220"/>
              <a:gd name="connsiteX2" fmla="*/ 1059180 w 1059180"/>
              <a:gd name="connsiteY2" fmla="*/ 617220 h 617220"/>
              <a:gd name="connsiteX3" fmla="*/ 0 w 1059180"/>
              <a:gd name="connsiteY3" fmla="*/ 617220 h 617220"/>
              <a:gd name="connsiteX4" fmla="*/ 190500 w 1059180"/>
              <a:gd name="connsiteY4" fmla="*/ 0 h 617220"/>
              <a:gd name="connsiteX0" fmla="*/ 179070 w 1059180"/>
              <a:gd name="connsiteY0" fmla="*/ 0 h 617220"/>
              <a:gd name="connsiteX1" fmla="*/ 1059180 w 1059180"/>
              <a:gd name="connsiteY1" fmla="*/ 3810 h 617220"/>
              <a:gd name="connsiteX2" fmla="*/ 1059180 w 1059180"/>
              <a:gd name="connsiteY2" fmla="*/ 617220 h 617220"/>
              <a:gd name="connsiteX3" fmla="*/ 0 w 1059180"/>
              <a:gd name="connsiteY3" fmla="*/ 617220 h 617220"/>
              <a:gd name="connsiteX4" fmla="*/ 179070 w 1059180"/>
              <a:gd name="connsiteY4" fmla="*/ 0 h 61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9180" h="617220">
                <a:moveTo>
                  <a:pt x="179070" y="0"/>
                </a:moveTo>
                <a:lnTo>
                  <a:pt x="1059180" y="3810"/>
                </a:lnTo>
                <a:lnTo>
                  <a:pt x="1059180" y="617220"/>
                </a:lnTo>
                <a:lnTo>
                  <a:pt x="0" y="617220"/>
                </a:lnTo>
                <a:lnTo>
                  <a:pt x="1790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D9C3EF-60EE-E747-B161-12B5697258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472" y="6360008"/>
            <a:ext cx="782155" cy="276272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92B688DF-B1ED-4466-AD2C-4D5CD39F377E}"/>
              </a:ext>
            </a:extLst>
          </p:cNvPr>
          <p:cNvSpPr/>
          <p:nvPr/>
        </p:nvSpPr>
        <p:spPr>
          <a:xfrm>
            <a:off x="10779760" y="6035040"/>
            <a:ext cx="1412240" cy="822960"/>
          </a:xfrm>
          <a:custGeom>
            <a:avLst/>
            <a:gdLst>
              <a:gd name="connsiteX0" fmla="*/ 0 w 1059180"/>
              <a:gd name="connsiteY0" fmla="*/ 0 h 613410"/>
              <a:gd name="connsiteX1" fmla="*/ 1059180 w 1059180"/>
              <a:gd name="connsiteY1" fmla="*/ 0 h 613410"/>
              <a:gd name="connsiteX2" fmla="*/ 1059180 w 1059180"/>
              <a:gd name="connsiteY2" fmla="*/ 613410 h 613410"/>
              <a:gd name="connsiteX3" fmla="*/ 0 w 1059180"/>
              <a:gd name="connsiteY3" fmla="*/ 613410 h 613410"/>
              <a:gd name="connsiteX4" fmla="*/ 0 w 1059180"/>
              <a:gd name="connsiteY4" fmla="*/ 0 h 613410"/>
              <a:gd name="connsiteX0" fmla="*/ 190500 w 1059180"/>
              <a:gd name="connsiteY0" fmla="*/ 0 h 617220"/>
              <a:gd name="connsiteX1" fmla="*/ 1059180 w 1059180"/>
              <a:gd name="connsiteY1" fmla="*/ 3810 h 617220"/>
              <a:gd name="connsiteX2" fmla="*/ 1059180 w 1059180"/>
              <a:gd name="connsiteY2" fmla="*/ 617220 h 617220"/>
              <a:gd name="connsiteX3" fmla="*/ 0 w 1059180"/>
              <a:gd name="connsiteY3" fmla="*/ 617220 h 617220"/>
              <a:gd name="connsiteX4" fmla="*/ 190500 w 1059180"/>
              <a:gd name="connsiteY4" fmla="*/ 0 h 617220"/>
              <a:gd name="connsiteX0" fmla="*/ 179070 w 1059180"/>
              <a:gd name="connsiteY0" fmla="*/ 0 h 617220"/>
              <a:gd name="connsiteX1" fmla="*/ 1059180 w 1059180"/>
              <a:gd name="connsiteY1" fmla="*/ 3810 h 617220"/>
              <a:gd name="connsiteX2" fmla="*/ 1059180 w 1059180"/>
              <a:gd name="connsiteY2" fmla="*/ 617220 h 617220"/>
              <a:gd name="connsiteX3" fmla="*/ 0 w 1059180"/>
              <a:gd name="connsiteY3" fmla="*/ 617220 h 617220"/>
              <a:gd name="connsiteX4" fmla="*/ 179070 w 1059180"/>
              <a:gd name="connsiteY4" fmla="*/ 0 h 61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9180" h="617220">
                <a:moveTo>
                  <a:pt x="179070" y="0"/>
                </a:moveTo>
                <a:lnTo>
                  <a:pt x="1059180" y="3810"/>
                </a:lnTo>
                <a:lnTo>
                  <a:pt x="1059180" y="617220"/>
                </a:lnTo>
                <a:lnTo>
                  <a:pt x="0" y="617220"/>
                </a:lnTo>
                <a:lnTo>
                  <a:pt x="1790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A9BC89-4BAA-4A68-A695-D125B36955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472" y="6360008"/>
            <a:ext cx="782155" cy="2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63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hank You Slide - Graphics">
    <p:bg>
      <p:bgPr>
        <a:solidFill>
          <a:srgbClr val="3C8A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C9FA547D-D771-4816-8A10-C974C54592F3}"/>
              </a:ext>
            </a:extLst>
          </p:cNvPr>
          <p:cNvSpPr/>
          <p:nvPr/>
        </p:nvSpPr>
        <p:spPr>
          <a:xfrm>
            <a:off x="6511825" y="0"/>
            <a:ext cx="5179636" cy="6858000"/>
          </a:xfrm>
          <a:prstGeom prst="parallelogram">
            <a:avLst>
              <a:gd name="adj" fmla="val 31451"/>
            </a:avLst>
          </a:prstGeom>
          <a:solidFill>
            <a:srgbClr val="52A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77766" y="2823414"/>
            <a:ext cx="10597059" cy="90007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 i="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1BB24EB-AF50-4748-B3E5-0C3812B06C7A}"/>
              </a:ext>
            </a:extLst>
          </p:cNvPr>
          <p:cNvSpPr/>
          <p:nvPr/>
        </p:nvSpPr>
        <p:spPr>
          <a:xfrm>
            <a:off x="10779760" y="6035040"/>
            <a:ext cx="1412240" cy="822960"/>
          </a:xfrm>
          <a:custGeom>
            <a:avLst/>
            <a:gdLst>
              <a:gd name="connsiteX0" fmla="*/ 0 w 1059180"/>
              <a:gd name="connsiteY0" fmla="*/ 0 h 613410"/>
              <a:gd name="connsiteX1" fmla="*/ 1059180 w 1059180"/>
              <a:gd name="connsiteY1" fmla="*/ 0 h 613410"/>
              <a:gd name="connsiteX2" fmla="*/ 1059180 w 1059180"/>
              <a:gd name="connsiteY2" fmla="*/ 613410 h 613410"/>
              <a:gd name="connsiteX3" fmla="*/ 0 w 1059180"/>
              <a:gd name="connsiteY3" fmla="*/ 613410 h 613410"/>
              <a:gd name="connsiteX4" fmla="*/ 0 w 1059180"/>
              <a:gd name="connsiteY4" fmla="*/ 0 h 613410"/>
              <a:gd name="connsiteX0" fmla="*/ 190500 w 1059180"/>
              <a:gd name="connsiteY0" fmla="*/ 0 h 617220"/>
              <a:gd name="connsiteX1" fmla="*/ 1059180 w 1059180"/>
              <a:gd name="connsiteY1" fmla="*/ 3810 h 617220"/>
              <a:gd name="connsiteX2" fmla="*/ 1059180 w 1059180"/>
              <a:gd name="connsiteY2" fmla="*/ 617220 h 617220"/>
              <a:gd name="connsiteX3" fmla="*/ 0 w 1059180"/>
              <a:gd name="connsiteY3" fmla="*/ 617220 h 617220"/>
              <a:gd name="connsiteX4" fmla="*/ 190500 w 1059180"/>
              <a:gd name="connsiteY4" fmla="*/ 0 h 617220"/>
              <a:gd name="connsiteX0" fmla="*/ 179070 w 1059180"/>
              <a:gd name="connsiteY0" fmla="*/ 0 h 617220"/>
              <a:gd name="connsiteX1" fmla="*/ 1059180 w 1059180"/>
              <a:gd name="connsiteY1" fmla="*/ 3810 h 617220"/>
              <a:gd name="connsiteX2" fmla="*/ 1059180 w 1059180"/>
              <a:gd name="connsiteY2" fmla="*/ 617220 h 617220"/>
              <a:gd name="connsiteX3" fmla="*/ 0 w 1059180"/>
              <a:gd name="connsiteY3" fmla="*/ 617220 h 617220"/>
              <a:gd name="connsiteX4" fmla="*/ 179070 w 1059180"/>
              <a:gd name="connsiteY4" fmla="*/ 0 h 61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9180" h="617220">
                <a:moveTo>
                  <a:pt x="179070" y="0"/>
                </a:moveTo>
                <a:lnTo>
                  <a:pt x="1059180" y="3810"/>
                </a:lnTo>
                <a:lnTo>
                  <a:pt x="1059180" y="617220"/>
                </a:lnTo>
                <a:lnTo>
                  <a:pt x="0" y="617220"/>
                </a:lnTo>
                <a:lnTo>
                  <a:pt x="1790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0DBA8D-FB10-BE4C-B9FC-1058DBC1617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472" y="6360008"/>
            <a:ext cx="782155" cy="276272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3D88B3FD-4F1C-4376-826A-4BD530836DAE}"/>
              </a:ext>
            </a:extLst>
          </p:cNvPr>
          <p:cNvSpPr/>
          <p:nvPr/>
        </p:nvSpPr>
        <p:spPr>
          <a:xfrm>
            <a:off x="10779760" y="6035040"/>
            <a:ext cx="1412240" cy="822960"/>
          </a:xfrm>
          <a:custGeom>
            <a:avLst/>
            <a:gdLst>
              <a:gd name="connsiteX0" fmla="*/ 0 w 1059180"/>
              <a:gd name="connsiteY0" fmla="*/ 0 h 613410"/>
              <a:gd name="connsiteX1" fmla="*/ 1059180 w 1059180"/>
              <a:gd name="connsiteY1" fmla="*/ 0 h 613410"/>
              <a:gd name="connsiteX2" fmla="*/ 1059180 w 1059180"/>
              <a:gd name="connsiteY2" fmla="*/ 613410 h 613410"/>
              <a:gd name="connsiteX3" fmla="*/ 0 w 1059180"/>
              <a:gd name="connsiteY3" fmla="*/ 613410 h 613410"/>
              <a:gd name="connsiteX4" fmla="*/ 0 w 1059180"/>
              <a:gd name="connsiteY4" fmla="*/ 0 h 613410"/>
              <a:gd name="connsiteX0" fmla="*/ 190500 w 1059180"/>
              <a:gd name="connsiteY0" fmla="*/ 0 h 617220"/>
              <a:gd name="connsiteX1" fmla="*/ 1059180 w 1059180"/>
              <a:gd name="connsiteY1" fmla="*/ 3810 h 617220"/>
              <a:gd name="connsiteX2" fmla="*/ 1059180 w 1059180"/>
              <a:gd name="connsiteY2" fmla="*/ 617220 h 617220"/>
              <a:gd name="connsiteX3" fmla="*/ 0 w 1059180"/>
              <a:gd name="connsiteY3" fmla="*/ 617220 h 617220"/>
              <a:gd name="connsiteX4" fmla="*/ 190500 w 1059180"/>
              <a:gd name="connsiteY4" fmla="*/ 0 h 617220"/>
              <a:gd name="connsiteX0" fmla="*/ 179070 w 1059180"/>
              <a:gd name="connsiteY0" fmla="*/ 0 h 617220"/>
              <a:gd name="connsiteX1" fmla="*/ 1059180 w 1059180"/>
              <a:gd name="connsiteY1" fmla="*/ 3810 h 617220"/>
              <a:gd name="connsiteX2" fmla="*/ 1059180 w 1059180"/>
              <a:gd name="connsiteY2" fmla="*/ 617220 h 617220"/>
              <a:gd name="connsiteX3" fmla="*/ 0 w 1059180"/>
              <a:gd name="connsiteY3" fmla="*/ 617220 h 617220"/>
              <a:gd name="connsiteX4" fmla="*/ 179070 w 1059180"/>
              <a:gd name="connsiteY4" fmla="*/ 0 h 61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9180" h="617220">
                <a:moveTo>
                  <a:pt x="179070" y="0"/>
                </a:moveTo>
                <a:lnTo>
                  <a:pt x="1059180" y="3810"/>
                </a:lnTo>
                <a:lnTo>
                  <a:pt x="1059180" y="617220"/>
                </a:lnTo>
                <a:lnTo>
                  <a:pt x="0" y="617220"/>
                </a:lnTo>
                <a:lnTo>
                  <a:pt x="1790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5BDDC5-EC1A-4F08-9CA9-0005A0F70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472" y="6360008"/>
            <a:ext cx="782155" cy="2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711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385E0906-8E05-A34F-B98A-268EFCD7F1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8367" y="1016134"/>
            <a:ext cx="11317904" cy="2889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400" b="0" i="0" kern="1200" baseline="0" dirty="0">
                <a:solidFill>
                  <a:srgbClr val="02473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086" indent="2293893">
              <a:buNone/>
              <a:tabLst/>
              <a:defRPr sz="2399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171" indent="0">
              <a:buNone/>
              <a:defRPr sz="2399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257" indent="0">
              <a:buNone/>
              <a:defRPr sz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343" indent="0">
              <a:buNone/>
              <a:defRPr sz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marL="0" lvl="0" indent="0" algn="l" defTabSz="914171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Subhead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BBFE50-1283-DB48-8BB3-9B47456A66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472" y="6360008"/>
            <a:ext cx="782155" cy="276272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FDEF6F5-1FAF-467F-99B0-70067282F1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2080" y="1514625"/>
            <a:ext cx="10515601" cy="4845385"/>
          </a:xfrm>
          <a:prstGeom prst="rect">
            <a:avLst/>
          </a:prstGeom>
        </p:spPr>
        <p:txBody>
          <a:bodyPr>
            <a:noAutofit/>
          </a:bodyPr>
          <a:lstStyle>
            <a:lvl1pPr marL="228543" indent="-228543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085" indent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171" indent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defRPr>
            </a:lvl3pPr>
            <a:lvl4pPr marL="1752162" indent="-380905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66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343" indent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66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defRPr>
            </a:lvl5pPr>
            <a:lvl6pPr marL="2666333" indent="-380905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66">
                <a:solidFill>
                  <a:schemeClr val="accent4"/>
                </a:solidFill>
              </a:defRPr>
            </a:lvl6pPr>
            <a:lvl7pPr marL="3123419" indent="-380905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66">
                <a:solidFill>
                  <a:schemeClr val="accent4"/>
                </a:solidFill>
              </a:defRPr>
            </a:lvl7pPr>
            <a:lvl8pPr marL="3580505" indent="-380905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66">
                <a:solidFill>
                  <a:schemeClr val="accent4"/>
                </a:solidFill>
              </a:defRPr>
            </a:lvl8pPr>
            <a:lvl9pPr marL="4037590" indent="-380905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66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3B4D97-8816-47D1-B851-8FF0579DD5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9F7DA7-0BFD-4EA0-A7DB-116F949997A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472" y="6360008"/>
            <a:ext cx="782155" cy="2762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C4EFE1B-FF03-4562-829C-26944504A361}"/>
              </a:ext>
            </a:extLst>
          </p:cNvPr>
          <p:cNvSpPr txBox="1"/>
          <p:nvPr/>
        </p:nvSpPr>
        <p:spPr>
          <a:xfrm>
            <a:off x="141520" y="6375641"/>
            <a:ext cx="349782" cy="256310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/>
            <a:fld id="{260E2A6B-A809-4840-BF14-8648BC0BDF87}" type="slidenum">
              <a:rPr lang="id-ID" sz="1066" b="1" smtClean="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id-ID" sz="1066" b="1" dirty="0">
              <a:solidFill>
                <a:srgbClr val="57584F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170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9459AAF0-07D1-4B69-9B62-FCEE3076E097}"/>
              </a:ext>
            </a:extLst>
          </p:cNvPr>
          <p:cNvSpPr/>
          <p:nvPr/>
        </p:nvSpPr>
        <p:spPr>
          <a:xfrm>
            <a:off x="10779760" y="6035040"/>
            <a:ext cx="1412240" cy="822960"/>
          </a:xfrm>
          <a:custGeom>
            <a:avLst/>
            <a:gdLst>
              <a:gd name="connsiteX0" fmla="*/ 0 w 1059180"/>
              <a:gd name="connsiteY0" fmla="*/ 0 h 613410"/>
              <a:gd name="connsiteX1" fmla="*/ 1059180 w 1059180"/>
              <a:gd name="connsiteY1" fmla="*/ 0 h 613410"/>
              <a:gd name="connsiteX2" fmla="*/ 1059180 w 1059180"/>
              <a:gd name="connsiteY2" fmla="*/ 613410 h 613410"/>
              <a:gd name="connsiteX3" fmla="*/ 0 w 1059180"/>
              <a:gd name="connsiteY3" fmla="*/ 613410 h 613410"/>
              <a:gd name="connsiteX4" fmla="*/ 0 w 1059180"/>
              <a:gd name="connsiteY4" fmla="*/ 0 h 613410"/>
              <a:gd name="connsiteX0" fmla="*/ 190500 w 1059180"/>
              <a:gd name="connsiteY0" fmla="*/ 0 h 617220"/>
              <a:gd name="connsiteX1" fmla="*/ 1059180 w 1059180"/>
              <a:gd name="connsiteY1" fmla="*/ 3810 h 617220"/>
              <a:gd name="connsiteX2" fmla="*/ 1059180 w 1059180"/>
              <a:gd name="connsiteY2" fmla="*/ 617220 h 617220"/>
              <a:gd name="connsiteX3" fmla="*/ 0 w 1059180"/>
              <a:gd name="connsiteY3" fmla="*/ 617220 h 617220"/>
              <a:gd name="connsiteX4" fmla="*/ 190500 w 1059180"/>
              <a:gd name="connsiteY4" fmla="*/ 0 h 617220"/>
              <a:gd name="connsiteX0" fmla="*/ 179070 w 1059180"/>
              <a:gd name="connsiteY0" fmla="*/ 0 h 617220"/>
              <a:gd name="connsiteX1" fmla="*/ 1059180 w 1059180"/>
              <a:gd name="connsiteY1" fmla="*/ 3810 h 617220"/>
              <a:gd name="connsiteX2" fmla="*/ 1059180 w 1059180"/>
              <a:gd name="connsiteY2" fmla="*/ 617220 h 617220"/>
              <a:gd name="connsiteX3" fmla="*/ 0 w 1059180"/>
              <a:gd name="connsiteY3" fmla="*/ 617220 h 617220"/>
              <a:gd name="connsiteX4" fmla="*/ 179070 w 1059180"/>
              <a:gd name="connsiteY4" fmla="*/ 0 h 61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9180" h="617220">
                <a:moveTo>
                  <a:pt x="179070" y="0"/>
                </a:moveTo>
                <a:lnTo>
                  <a:pt x="1059180" y="3810"/>
                </a:lnTo>
                <a:lnTo>
                  <a:pt x="1059180" y="617220"/>
                </a:lnTo>
                <a:lnTo>
                  <a:pt x="0" y="617220"/>
                </a:lnTo>
                <a:lnTo>
                  <a:pt x="1790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C84127B-BA9F-4D31-AA40-8BFCD4FB5224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455836" y="0"/>
            <a:ext cx="5736167" cy="6869248"/>
          </a:xfrm>
          <a:custGeom>
            <a:avLst/>
            <a:gdLst>
              <a:gd name="connsiteX0" fmla="*/ 0 w 4302125"/>
              <a:gd name="connsiteY0" fmla="*/ 0 h 5143500"/>
              <a:gd name="connsiteX1" fmla="*/ 4302125 w 4302125"/>
              <a:gd name="connsiteY1" fmla="*/ 0 h 5143500"/>
              <a:gd name="connsiteX2" fmla="*/ 4302125 w 4302125"/>
              <a:gd name="connsiteY2" fmla="*/ 4530090 h 5143500"/>
              <a:gd name="connsiteX3" fmla="*/ 3422015 w 4302125"/>
              <a:gd name="connsiteY3" fmla="*/ 4526280 h 5143500"/>
              <a:gd name="connsiteX4" fmla="*/ 3242945 w 4302125"/>
              <a:gd name="connsiteY4" fmla="*/ 5143500 h 5143500"/>
              <a:gd name="connsiteX5" fmla="*/ 0 w 4302125"/>
              <a:gd name="connsiteY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2125" h="5143500">
                <a:moveTo>
                  <a:pt x="0" y="0"/>
                </a:moveTo>
                <a:lnTo>
                  <a:pt x="4302125" y="0"/>
                </a:lnTo>
                <a:lnTo>
                  <a:pt x="4302125" y="4530090"/>
                </a:lnTo>
                <a:lnTo>
                  <a:pt x="3422015" y="4526280"/>
                </a:lnTo>
                <a:lnTo>
                  <a:pt x="3242945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an image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6807A916-4BD8-49C7-8947-92306066C581}"/>
              </a:ext>
            </a:extLst>
          </p:cNvPr>
          <p:cNvSpPr/>
          <p:nvPr/>
        </p:nvSpPr>
        <p:spPr>
          <a:xfrm>
            <a:off x="10779760" y="6035040"/>
            <a:ext cx="1412240" cy="822960"/>
          </a:xfrm>
          <a:custGeom>
            <a:avLst/>
            <a:gdLst>
              <a:gd name="connsiteX0" fmla="*/ 0 w 1059180"/>
              <a:gd name="connsiteY0" fmla="*/ 0 h 613410"/>
              <a:gd name="connsiteX1" fmla="*/ 1059180 w 1059180"/>
              <a:gd name="connsiteY1" fmla="*/ 0 h 613410"/>
              <a:gd name="connsiteX2" fmla="*/ 1059180 w 1059180"/>
              <a:gd name="connsiteY2" fmla="*/ 613410 h 613410"/>
              <a:gd name="connsiteX3" fmla="*/ 0 w 1059180"/>
              <a:gd name="connsiteY3" fmla="*/ 613410 h 613410"/>
              <a:gd name="connsiteX4" fmla="*/ 0 w 1059180"/>
              <a:gd name="connsiteY4" fmla="*/ 0 h 613410"/>
              <a:gd name="connsiteX0" fmla="*/ 190500 w 1059180"/>
              <a:gd name="connsiteY0" fmla="*/ 0 h 617220"/>
              <a:gd name="connsiteX1" fmla="*/ 1059180 w 1059180"/>
              <a:gd name="connsiteY1" fmla="*/ 3810 h 617220"/>
              <a:gd name="connsiteX2" fmla="*/ 1059180 w 1059180"/>
              <a:gd name="connsiteY2" fmla="*/ 617220 h 617220"/>
              <a:gd name="connsiteX3" fmla="*/ 0 w 1059180"/>
              <a:gd name="connsiteY3" fmla="*/ 617220 h 617220"/>
              <a:gd name="connsiteX4" fmla="*/ 190500 w 1059180"/>
              <a:gd name="connsiteY4" fmla="*/ 0 h 617220"/>
              <a:gd name="connsiteX0" fmla="*/ 179070 w 1059180"/>
              <a:gd name="connsiteY0" fmla="*/ 0 h 617220"/>
              <a:gd name="connsiteX1" fmla="*/ 1059180 w 1059180"/>
              <a:gd name="connsiteY1" fmla="*/ 3810 h 617220"/>
              <a:gd name="connsiteX2" fmla="*/ 1059180 w 1059180"/>
              <a:gd name="connsiteY2" fmla="*/ 617220 h 617220"/>
              <a:gd name="connsiteX3" fmla="*/ 0 w 1059180"/>
              <a:gd name="connsiteY3" fmla="*/ 617220 h 617220"/>
              <a:gd name="connsiteX4" fmla="*/ 179070 w 1059180"/>
              <a:gd name="connsiteY4" fmla="*/ 0 h 61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9180" h="617220">
                <a:moveTo>
                  <a:pt x="179070" y="0"/>
                </a:moveTo>
                <a:lnTo>
                  <a:pt x="1059180" y="3810"/>
                </a:lnTo>
                <a:lnTo>
                  <a:pt x="1059180" y="617220"/>
                </a:lnTo>
                <a:lnTo>
                  <a:pt x="0" y="617220"/>
                </a:lnTo>
                <a:lnTo>
                  <a:pt x="1790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BA7BE8B-1076-B142-95AC-6703ED0183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472" y="6360008"/>
            <a:ext cx="782155" cy="276272"/>
          </a:xfrm>
          <a:prstGeom prst="rect">
            <a:avLst/>
          </a:prstGeom>
        </p:spPr>
      </p:pic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6F29A1B6-79F4-634C-B8DA-E6322A3F12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8369" y="1514623"/>
            <a:ext cx="4804833" cy="4410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086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6"/>
                </a:solidFill>
                <a:latin typeface="+mn-lt"/>
                <a:ea typeface="Arial" charset="0"/>
                <a:cs typeface="Arial" charset="0"/>
              </a:defRPr>
            </a:lvl2pPr>
            <a:lvl3pPr marL="914171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6"/>
                </a:solidFill>
                <a:latin typeface="+mn-lt"/>
                <a:ea typeface="Arial" charset="0"/>
                <a:cs typeface="Arial" charset="0"/>
              </a:defRPr>
            </a:lvl3pPr>
            <a:lvl4pPr marL="1371257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6"/>
                </a:solidFill>
                <a:latin typeface="+mn-lt"/>
                <a:ea typeface="Arial" charset="0"/>
                <a:cs typeface="Arial" charset="0"/>
              </a:defRPr>
            </a:lvl4pPr>
            <a:lvl5pPr marL="1828343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6"/>
                </a:solidFill>
                <a:latin typeface="+mn-lt"/>
                <a:ea typeface="Arial" charset="0"/>
                <a:cs typeface="Arial" charset="0"/>
              </a:defRPr>
            </a:lvl5pPr>
            <a:lvl6pPr marL="2285429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6"/>
                </a:solidFill>
                <a:latin typeface="+mn-lt"/>
              </a:defRPr>
            </a:lvl6pPr>
            <a:lvl7pPr marL="2742514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6"/>
                </a:solidFill>
                <a:latin typeface="+mn-lt"/>
              </a:defRPr>
            </a:lvl7pPr>
            <a:lvl8pPr marL="319960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6"/>
                </a:solidFill>
                <a:latin typeface="+mn-lt"/>
              </a:defRPr>
            </a:lvl8pPr>
            <a:lvl9pPr marL="3656686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6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AF48632-B220-B041-81B8-F9B8FDD96F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8366" y="1016134"/>
            <a:ext cx="5908987" cy="28897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lang="en-US" sz="1400" b="0" i="0" kern="1200" baseline="0" dirty="0">
                <a:solidFill>
                  <a:srgbClr val="02473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086" indent="2293893">
              <a:buNone/>
              <a:tabLst/>
              <a:defRPr sz="2399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171" indent="0">
              <a:buNone/>
              <a:defRPr sz="2399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257" indent="0">
              <a:buNone/>
              <a:defRPr sz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343" indent="0">
              <a:buNone/>
              <a:defRPr sz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marL="0" lvl="0" indent="0" algn="l" defTabSz="914171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Subhead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33BAC1-76D5-4AC8-BD07-B82DF75635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5490" y="451104"/>
            <a:ext cx="5911866" cy="5364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 and image slide</a:t>
            </a: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E5A69CF1-B44D-426F-8ECA-FC039D0831E8}"/>
              </a:ext>
            </a:extLst>
          </p:cNvPr>
          <p:cNvSpPr/>
          <p:nvPr/>
        </p:nvSpPr>
        <p:spPr>
          <a:xfrm>
            <a:off x="10779760" y="6035040"/>
            <a:ext cx="1412240" cy="822960"/>
          </a:xfrm>
          <a:custGeom>
            <a:avLst/>
            <a:gdLst>
              <a:gd name="connsiteX0" fmla="*/ 0 w 1059180"/>
              <a:gd name="connsiteY0" fmla="*/ 0 h 613410"/>
              <a:gd name="connsiteX1" fmla="*/ 1059180 w 1059180"/>
              <a:gd name="connsiteY1" fmla="*/ 0 h 613410"/>
              <a:gd name="connsiteX2" fmla="*/ 1059180 w 1059180"/>
              <a:gd name="connsiteY2" fmla="*/ 613410 h 613410"/>
              <a:gd name="connsiteX3" fmla="*/ 0 w 1059180"/>
              <a:gd name="connsiteY3" fmla="*/ 613410 h 613410"/>
              <a:gd name="connsiteX4" fmla="*/ 0 w 1059180"/>
              <a:gd name="connsiteY4" fmla="*/ 0 h 613410"/>
              <a:gd name="connsiteX0" fmla="*/ 190500 w 1059180"/>
              <a:gd name="connsiteY0" fmla="*/ 0 h 617220"/>
              <a:gd name="connsiteX1" fmla="*/ 1059180 w 1059180"/>
              <a:gd name="connsiteY1" fmla="*/ 3810 h 617220"/>
              <a:gd name="connsiteX2" fmla="*/ 1059180 w 1059180"/>
              <a:gd name="connsiteY2" fmla="*/ 617220 h 617220"/>
              <a:gd name="connsiteX3" fmla="*/ 0 w 1059180"/>
              <a:gd name="connsiteY3" fmla="*/ 617220 h 617220"/>
              <a:gd name="connsiteX4" fmla="*/ 190500 w 1059180"/>
              <a:gd name="connsiteY4" fmla="*/ 0 h 617220"/>
              <a:gd name="connsiteX0" fmla="*/ 179070 w 1059180"/>
              <a:gd name="connsiteY0" fmla="*/ 0 h 617220"/>
              <a:gd name="connsiteX1" fmla="*/ 1059180 w 1059180"/>
              <a:gd name="connsiteY1" fmla="*/ 3810 h 617220"/>
              <a:gd name="connsiteX2" fmla="*/ 1059180 w 1059180"/>
              <a:gd name="connsiteY2" fmla="*/ 617220 h 617220"/>
              <a:gd name="connsiteX3" fmla="*/ 0 w 1059180"/>
              <a:gd name="connsiteY3" fmla="*/ 617220 h 617220"/>
              <a:gd name="connsiteX4" fmla="*/ 179070 w 1059180"/>
              <a:gd name="connsiteY4" fmla="*/ 0 h 61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9180" h="617220">
                <a:moveTo>
                  <a:pt x="179070" y="0"/>
                </a:moveTo>
                <a:lnTo>
                  <a:pt x="1059180" y="3810"/>
                </a:lnTo>
                <a:lnTo>
                  <a:pt x="1059180" y="617220"/>
                </a:lnTo>
                <a:lnTo>
                  <a:pt x="0" y="617220"/>
                </a:lnTo>
                <a:lnTo>
                  <a:pt x="1790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D418C17B-245A-461A-B952-CF9A21FCFF30}"/>
              </a:ext>
            </a:extLst>
          </p:cNvPr>
          <p:cNvSpPr/>
          <p:nvPr/>
        </p:nvSpPr>
        <p:spPr>
          <a:xfrm>
            <a:off x="10779760" y="6035040"/>
            <a:ext cx="1412240" cy="822960"/>
          </a:xfrm>
          <a:custGeom>
            <a:avLst/>
            <a:gdLst>
              <a:gd name="connsiteX0" fmla="*/ 0 w 1059180"/>
              <a:gd name="connsiteY0" fmla="*/ 0 h 613410"/>
              <a:gd name="connsiteX1" fmla="*/ 1059180 w 1059180"/>
              <a:gd name="connsiteY1" fmla="*/ 0 h 613410"/>
              <a:gd name="connsiteX2" fmla="*/ 1059180 w 1059180"/>
              <a:gd name="connsiteY2" fmla="*/ 613410 h 613410"/>
              <a:gd name="connsiteX3" fmla="*/ 0 w 1059180"/>
              <a:gd name="connsiteY3" fmla="*/ 613410 h 613410"/>
              <a:gd name="connsiteX4" fmla="*/ 0 w 1059180"/>
              <a:gd name="connsiteY4" fmla="*/ 0 h 613410"/>
              <a:gd name="connsiteX0" fmla="*/ 190500 w 1059180"/>
              <a:gd name="connsiteY0" fmla="*/ 0 h 617220"/>
              <a:gd name="connsiteX1" fmla="*/ 1059180 w 1059180"/>
              <a:gd name="connsiteY1" fmla="*/ 3810 h 617220"/>
              <a:gd name="connsiteX2" fmla="*/ 1059180 w 1059180"/>
              <a:gd name="connsiteY2" fmla="*/ 617220 h 617220"/>
              <a:gd name="connsiteX3" fmla="*/ 0 w 1059180"/>
              <a:gd name="connsiteY3" fmla="*/ 617220 h 617220"/>
              <a:gd name="connsiteX4" fmla="*/ 190500 w 1059180"/>
              <a:gd name="connsiteY4" fmla="*/ 0 h 617220"/>
              <a:gd name="connsiteX0" fmla="*/ 179070 w 1059180"/>
              <a:gd name="connsiteY0" fmla="*/ 0 h 617220"/>
              <a:gd name="connsiteX1" fmla="*/ 1059180 w 1059180"/>
              <a:gd name="connsiteY1" fmla="*/ 3810 h 617220"/>
              <a:gd name="connsiteX2" fmla="*/ 1059180 w 1059180"/>
              <a:gd name="connsiteY2" fmla="*/ 617220 h 617220"/>
              <a:gd name="connsiteX3" fmla="*/ 0 w 1059180"/>
              <a:gd name="connsiteY3" fmla="*/ 617220 h 617220"/>
              <a:gd name="connsiteX4" fmla="*/ 179070 w 1059180"/>
              <a:gd name="connsiteY4" fmla="*/ 0 h 61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9180" h="617220">
                <a:moveTo>
                  <a:pt x="179070" y="0"/>
                </a:moveTo>
                <a:lnTo>
                  <a:pt x="1059180" y="3810"/>
                </a:lnTo>
                <a:lnTo>
                  <a:pt x="1059180" y="617220"/>
                </a:lnTo>
                <a:lnTo>
                  <a:pt x="0" y="617220"/>
                </a:lnTo>
                <a:lnTo>
                  <a:pt x="1790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761D202-D515-4EB3-8E6C-5BFCF82C6B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472" y="6360008"/>
            <a:ext cx="782155" cy="27627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F0D7189-BFCA-4720-AE62-37E75F424765}"/>
              </a:ext>
            </a:extLst>
          </p:cNvPr>
          <p:cNvSpPr txBox="1"/>
          <p:nvPr/>
        </p:nvSpPr>
        <p:spPr>
          <a:xfrm>
            <a:off x="141520" y="6375641"/>
            <a:ext cx="349782" cy="256310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/>
            <a:fld id="{260E2A6B-A809-4840-BF14-8648BC0BDF87}" type="slidenum">
              <a:rPr lang="id-ID" sz="1066" b="1" smtClean="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id-ID" sz="1066" b="1" dirty="0">
              <a:solidFill>
                <a:srgbClr val="57584F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206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63B95CC-761F-4F55-94BB-7EACB081131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" y="3270096"/>
            <a:ext cx="12192000" cy="3587904"/>
          </a:xfrm>
          <a:custGeom>
            <a:avLst/>
            <a:gdLst>
              <a:gd name="connsiteX0" fmla="*/ 0 w 9144000"/>
              <a:gd name="connsiteY0" fmla="*/ 0 h 3017520"/>
              <a:gd name="connsiteX1" fmla="*/ 9144000 w 9144000"/>
              <a:gd name="connsiteY1" fmla="*/ 0 h 3017520"/>
              <a:gd name="connsiteX2" fmla="*/ 9144000 w 9144000"/>
              <a:gd name="connsiteY2" fmla="*/ 2404049 h 3017520"/>
              <a:gd name="connsiteX3" fmla="*/ 8278100 w 9144000"/>
              <a:gd name="connsiteY3" fmla="*/ 2400300 h 3017520"/>
              <a:gd name="connsiteX4" fmla="*/ 8099030 w 9144000"/>
              <a:gd name="connsiteY4" fmla="*/ 3017520 h 3017520"/>
              <a:gd name="connsiteX5" fmla="*/ 0 w 9144000"/>
              <a:gd name="connsiteY5" fmla="*/ 3017520 h 3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3017520">
                <a:moveTo>
                  <a:pt x="0" y="0"/>
                </a:moveTo>
                <a:lnTo>
                  <a:pt x="9144000" y="0"/>
                </a:lnTo>
                <a:lnTo>
                  <a:pt x="9144000" y="2404049"/>
                </a:lnTo>
                <a:lnTo>
                  <a:pt x="8278100" y="2400300"/>
                </a:lnTo>
                <a:lnTo>
                  <a:pt x="8099030" y="3017520"/>
                </a:lnTo>
                <a:lnTo>
                  <a:pt x="0" y="301752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an image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01FB5A-03AF-FC45-A0B9-5979B0C7E07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472" y="6360008"/>
            <a:ext cx="782155" cy="276272"/>
          </a:xfrm>
          <a:prstGeom prst="rect">
            <a:avLst/>
          </a:prstGeom>
        </p:spPr>
      </p:pic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9DC9A35D-C168-7C44-8191-C1F0426198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8367" y="1514623"/>
            <a:ext cx="10529312" cy="15295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08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17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25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34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5429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6"/>
                </a:solidFill>
              </a:defRPr>
            </a:lvl6pPr>
            <a:lvl7pPr marL="274251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6"/>
                </a:solidFill>
              </a:defRPr>
            </a:lvl7pPr>
            <a:lvl8pPr marL="3199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6"/>
                </a:solidFill>
              </a:defRPr>
            </a:lvl8pPr>
            <a:lvl9pPr marL="365668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6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  <a:p>
            <a:pPr lvl="3"/>
            <a:r>
              <a:rPr lang="en-US" dirty="0"/>
              <a:t>Level 4</a:t>
            </a:r>
          </a:p>
          <a:p>
            <a:pPr lvl="4"/>
            <a:r>
              <a:rPr lang="en-US" dirty="0"/>
              <a:t>Level 5</a:t>
            </a:r>
          </a:p>
          <a:p>
            <a:pPr lvl="5"/>
            <a:r>
              <a:rPr lang="en-US" dirty="0"/>
              <a:t>Level 6</a:t>
            </a:r>
          </a:p>
          <a:p>
            <a:pPr lvl="6"/>
            <a:r>
              <a:rPr lang="en-US" dirty="0"/>
              <a:t>Level 7</a:t>
            </a:r>
          </a:p>
          <a:p>
            <a:pPr lvl="7"/>
            <a:r>
              <a:rPr lang="en-US" dirty="0"/>
              <a:t>Level 8</a:t>
            </a:r>
          </a:p>
          <a:p>
            <a:pPr lvl="8"/>
            <a:r>
              <a:rPr lang="en-US" dirty="0"/>
              <a:t>Level 9</a:t>
            </a:r>
          </a:p>
          <a:p>
            <a:pPr lvl="0"/>
            <a:r>
              <a:rPr lang="en-US" dirty="0"/>
              <a:t>	</a:t>
            </a:r>
          </a:p>
          <a:p>
            <a:pPr lvl="0"/>
            <a:r>
              <a:rPr lang="en-US" dirty="0"/>
              <a:t>	</a:t>
            </a:r>
          </a:p>
          <a:p>
            <a:pPr lvl="4"/>
            <a:endParaRPr lang="en-US" dirty="0"/>
          </a:p>
          <a:p>
            <a:pPr lvl="6"/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333079F-9C5C-4A42-9E03-26ABA14003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8366" y="1016134"/>
            <a:ext cx="11326368" cy="28897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lang="en-US" sz="1400" b="0" i="0" kern="1200" baseline="0" dirty="0">
                <a:solidFill>
                  <a:srgbClr val="02473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086" indent="2293893">
              <a:buNone/>
              <a:tabLst/>
              <a:defRPr sz="2399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171" indent="0">
              <a:buNone/>
              <a:defRPr sz="2399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257" indent="0">
              <a:buNone/>
              <a:defRPr sz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343" indent="0">
              <a:buNone/>
              <a:defRPr sz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marL="0" lvl="0" indent="0" algn="l" defTabSz="914171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Subhead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9F582E-DCF0-41BA-8B23-05E4C835FF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 and image slide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36F1954-0283-4E2D-89A0-4033EDA320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472" y="6360008"/>
            <a:ext cx="782155" cy="2762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0673E7E-5733-4320-805F-A8055E7FEB56}"/>
              </a:ext>
            </a:extLst>
          </p:cNvPr>
          <p:cNvSpPr txBox="1"/>
          <p:nvPr/>
        </p:nvSpPr>
        <p:spPr>
          <a:xfrm>
            <a:off x="141520" y="6375641"/>
            <a:ext cx="349782" cy="256310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/>
            <a:fld id="{260E2A6B-A809-4840-BF14-8648BC0BDF87}" type="slidenum">
              <a:rPr lang="id-ID" sz="1066" b="1" smtClean="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id-ID" sz="1066" b="1" dirty="0">
              <a:solidFill>
                <a:srgbClr val="57584F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925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Trucks Da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A28EBF7-0D06-6A4E-9ABF-8C9BFF1059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16874" y="250877"/>
            <a:ext cx="1775126" cy="41280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90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086" indent="0">
              <a:buNone/>
              <a:defRPr sz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171" indent="0">
              <a:buNone/>
              <a:defRPr sz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257" indent="0">
              <a:buNone/>
              <a:defRPr sz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343" indent="0">
              <a:buNone/>
              <a:defRPr sz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Month Day, Year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EC5B2F-79CB-4D24-A243-522DBAD487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144" y="470717"/>
            <a:ext cx="1674611" cy="63346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2D04135-4165-2F43-988F-CE514A3ED6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130" y="2111673"/>
            <a:ext cx="8835459" cy="497781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800" b="0" i="0" cap="none" baseline="0">
                <a:solidFill>
                  <a:srgbClr val="02473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5CF69D1-59C3-2F44-BAF3-5C87C361C1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133" y="1635921"/>
            <a:ext cx="4136697" cy="40139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rgbClr val="02473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086" indent="0">
              <a:buNone/>
              <a:defRPr sz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171" indent="0">
              <a:buNone/>
              <a:defRPr sz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257" indent="0">
              <a:buNone/>
              <a:defRPr sz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343" indent="0">
              <a:buNone/>
              <a:defRPr sz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Proposal for company name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391AD5-9ECD-4C39-AAF7-78B64A8A6E8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144" y="470717"/>
            <a:ext cx="1674611" cy="63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727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mag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56F8305-1973-4231-8CC8-BCAA37BDC19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97040" y="2021080"/>
            <a:ext cx="7394962" cy="3801749"/>
          </a:xfrm>
          <a:custGeom>
            <a:avLst/>
            <a:gdLst>
              <a:gd name="connsiteX0" fmla="*/ 0 w 5546221"/>
              <a:gd name="connsiteY0" fmla="*/ 0 h 2847881"/>
              <a:gd name="connsiteX1" fmla="*/ 5546221 w 5546221"/>
              <a:gd name="connsiteY1" fmla="*/ 0 h 2847881"/>
              <a:gd name="connsiteX2" fmla="*/ 5546221 w 5546221"/>
              <a:gd name="connsiteY2" fmla="*/ 2847881 h 2847881"/>
              <a:gd name="connsiteX3" fmla="*/ 0 w 5546221"/>
              <a:gd name="connsiteY3" fmla="*/ 2847881 h 2847881"/>
              <a:gd name="connsiteX4" fmla="*/ 0 w 5546221"/>
              <a:gd name="connsiteY4" fmla="*/ 0 h 2847881"/>
              <a:gd name="connsiteX0" fmla="*/ 651850 w 5546221"/>
              <a:gd name="connsiteY0" fmla="*/ 0 h 2853917"/>
              <a:gd name="connsiteX1" fmla="*/ 5546221 w 5546221"/>
              <a:gd name="connsiteY1" fmla="*/ 6036 h 2853917"/>
              <a:gd name="connsiteX2" fmla="*/ 5546221 w 5546221"/>
              <a:gd name="connsiteY2" fmla="*/ 2853917 h 2853917"/>
              <a:gd name="connsiteX3" fmla="*/ 0 w 5546221"/>
              <a:gd name="connsiteY3" fmla="*/ 2853917 h 2853917"/>
              <a:gd name="connsiteX4" fmla="*/ 651850 w 5546221"/>
              <a:gd name="connsiteY4" fmla="*/ 0 h 2853917"/>
              <a:gd name="connsiteX0" fmla="*/ 645814 w 5546221"/>
              <a:gd name="connsiteY0" fmla="*/ 3018 h 2847881"/>
              <a:gd name="connsiteX1" fmla="*/ 5546221 w 5546221"/>
              <a:gd name="connsiteY1" fmla="*/ 0 h 2847881"/>
              <a:gd name="connsiteX2" fmla="*/ 5546221 w 5546221"/>
              <a:gd name="connsiteY2" fmla="*/ 2847881 h 2847881"/>
              <a:gd name="connsiteX3" fmla="*/ 0 w 5546221"/>
              <a:gd name="connsiteY3" fmla="*/ 2847881 h 2847881"/>
              <a:gd name="connsiteX4" fmla="*/ 645814 w 5546221"/>
              <a:gd name="connsiteY4" fmla="*/ 3018 h 2847881"/>
              <a:gd name="connsiteX0" fmla="*/ 735966 w 5546221"/>
              <a:gd name="connsiteY0" fmla="*/ 15897 h 2847881"/>
              <a:gd name="connsiteX1" fmla="*/ 5546221 w 5546221"/>
              <a:gd name="connsiteY1" fmla="*/ 0 h 2847881"/>
              <a:gd name="connsiteX2" fmla="*/ 5546221 w 5546221"/>
              <a:gd name="connsiteY2" fmla="*/ 2847881 h 2847881"/>
              <a:gd name="connsiteX3" fmla="*/ 0 w 5546221"/>
              <a:gd name="connsiteY3" fmla="*/ 2847881 h 2847881"/>
              <a:gd name="connsiteX4" fmla="*/ 735966 w 5546221"/>
              <a:gd name="connsiteY4" fmla="*/ 15897 h 2847881"/>
              <a:gd name="connsiteX0" fmla="*/ 710209 w 5546221"/>
              <a:gd name="connsiteY0" fmla="*/ 15897 h 2847881"/>
              <a:gd name="connsiteX1" fmla="*/ 5546221 w 5546221"/>
              <a:gd name="connsiteY1" fmla="*/ 0 h 2847881"/>
              <a:gd name="connsiteX2" fmla="*/ 5546221 w 5546221"/>
              <a:gd name="connsiteY2" fmla="*/ 2847881 h 2847881"/>
              <a:gd name="connsiteX3" fmla="*/ 0 w 5546221"/>
              <a:gd name="connsiteY3" fmla="*/ 2847881 h 2847881"/>
              <a:gd name="connsiteX4" fmla="*/ 710209 w 5546221"/>
              <a:gd name="connsiteY4" fmla="*/ 15897 h 2847881"/>
              <a:gd name="connsiteX0" fmla="*/ 719734 w 5546221"/>
              <a:gd name="connsiteY0" fmla="*/ 6372 h 2847881"/>
              <a:gd name="connsiteX1" fmla="*/ 5546221 w 5546221"/>
              <a:gd name="connsiteY1" fmla="*/ 0 h 2847881"/>
              <a:gd name="connsiteX2" fmla="*/ 5546221 w 5546221"/>
              <a:gd name="connsiteY2" fmla="*/ 2847881 h 2847881"/>
              <a:gd name="connsiteX3" fmla="*/ 0 w 5546221"/>
              <a:gd name="connsiteY3" fmla="*/ 2847881 h 2847881"/>
              <a:gd name="connsiteX4" fmla="*/ 719734 w 5546221"/>
              <a:gd name="connsiteY4" fmla="*/ 6372 h 2847881"/>
              <a:gd name="connsiteX0" fmla="*/ 724496 w 5546221"/>
              <a:gd name="connsiteY0" fmla="*/ 3991 h 2847881"/>
              <a:gd name="connsiteX1" fmla="*/ 5546221 w 5546221"/>
              <a:gd name="connsiteY1" fmla="*/ 0 h 2847881"/>
              <a:gd name="connsiteX2" fmla="*/ 5546221 w 5546221"/>
              <a:gd name="connsiteY2" fmla="*/ 2847881 h 2847881"/>
              <a:gd name="connsiteX3" fmla="*/ 0 w 5546221"/>
              <a:gd name="connsiteY3" fmla="*/ 2847881 h 2847881"/>
              <a:gd name="connsiteX4" fmla="*/ 724496 w 5546221"/>
              <a:gd name="connsiteY4" fmla="*/ 3991 h 2847881"/>
              <a:gd name="connsiteX0" fmla="*/ 724496 w 5546221"/>
              <a:gd name="connsiteY0" fmla="*/ 3991 h 2847881"/>
              <a:gd name="connsiteX1" fmla="*/ 5546221 w 5546221"/>
              <a:gd name="connsiteY1" fmla="*/ 0 h 2847881"/>
              <a:gd name="connsiteX2" fmla="*/ 5546221 w 5546221"/>
              <a:gd name="connsiteY2" fmla="*/ 2847881 h 2847881"/>
              <a:gd name="connsiteX3" fmla="*/ 0 w 5546221"/>
              <a:gd name="connsiteY3" fmla="*/ 2847881 h 2847881"/>
              <a:gd name="connsiteX4" fmla="*/ 724496 w 5546221"/>
              <a:gd name="connsiteY4" fmla="*/ 3991 h 2847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6221" h="2847881">
                <a:moveTo>
                  <a:pt x="724496" y="3991"/>
                </a:moveTo>
                <a:lnTo>
                  <a:pt x="5546221" y="0"/>
                </a:lnTo>
                <a:lnTo>
                  <a:pt x="5546221" y="2847881"/>
                </a:lnTo>
                <a:lnTo>
                  <a:pt x="0" y="2847881"/>
                </a:lnTo>
                <a:lnTo>
                  <a:pt x="724496" y="3991"/>
                </a:lnTo>
                <a:close/>
              </a:path>
            </a:pathLst>
          </a:cu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an image</a:t>
            </a: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C2C01865-82FA-4030-8BE3-C2E667538F2F}"/>
              </a:ext>
            </a:extLst>
          </p:cNvPr>
          <p:cNvSpPr>
            <a:spLocks/>
          </p:cNvSpPr>
          <p:nvPr/>
        </p:nvSpPr>
        <p:spPr bwMode="auto">
          <a:xfrm>
            <a:off x="4381500" y="2025527"/>
            <a:ext cx="1384300" cy="3797300"/>
          </a:xfrm>
          <a:custGeom>
            <a:avLst/>
            <a:gdLst>
              <a:gd name="T0" fmla="*/ 454 w 654"/>
              <a:gd name="T1" fmla="*/ 0 h 1794"/>
              <a:gd name="T2" fmla="*/ 0 w 654"/>
              <a:gd name="T3" fmla="*/ 1794 h 1794"/>
              <a:gd name="T4" fmla="*/ 199 w 654"/>
              <a:gd name="T5" fmla="*/ 1794 h 1794"/>
              <a:gd name="T6" fmla="*/ 654 w 654"/>
              <a:gd name="T7" fmla="*/ 0 h 1794"/>
              <a:gd name="T8" fmla="*/ 454 w 654"/>
              <a:gd name="T9" fmla="*/ 0 h 1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4" h="1794">
                <a:moveTo>
                  <a:pt x="454" y="0"/>
                </a:moveTo>
                <a:lnTo>
                  <a:pt x="0" y="1794"/>
                </a:lnTo>
                <a:lnTo>
                  <a:pt x="199" y="1794"/>
                </a:lnTo>
                <a:lnTo>
                  <a:pt x="654" y="0"/>
                </a:lnTo>
                <a:lnTo>
                  <a:pt x="45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21888" tIns="60944" rIns="121888" bIns="60944" numCol="1" anchor="t" anchorCtr="0" compatLnSpc="1">
            <a:prstTxWarp prst="textNoShape">
              <a:avLst/>
            </a:prstTxWarp>
          </a:bodyPr>
          <a:lstStyle/>
          <a:p>
            <a:endParaRPr lang="en-US" sz="2399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352DD46-C566-4768-931D-08A73953F9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02786" y="2516446"/>
            <a:ext cx="3278716" cy="16234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086" indent="0">
              <a:buNone/>
              <a:defRPr lang="en-US" sz="2399" b="0" i="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171" indent="0">
              <a:buNone/>
              <a:defRPr lang="en-US" sz="2399" b="0" i="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257" indent="0">
              <a:buNone/>
              <a:defRPr lang="en-US" sz="2399" b="0" i="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343" indent="0">
              <a:buNone/>
              <a:defRPr lang="en-US" sz="2399" b="0" i="0" kern="120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7C721D-9AC1-FF47-A296-C0B224D10A8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472" y="6360008"/>
            <a:ext cx="782155" cy="276272"/>
          </a:xfrm>
          <a:prstGeom prst="rect">
            <a:avLst/>
          </a:prstGeom>
        </p:spPr>
      </p:pic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E2D1BA5C-C219-E848-8EA6-FAF5E2BB3D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8366" y="1016134"/>
            <a:ext cx="11326368" cy="2889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400" b="0" i="0" kern="1200" baseline="0" dirty="0">
                <a:solidFill>
                  <a:srgbClr val="02473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086" indent="2293893">
              <a:buNone/>
              <a:tabLst/>
              <a:defRPr sz="2399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171" indent="0">
              <a:buNone/>
              <a:defRPr sz="2399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257" indent="0">
              <a:buNone/>
              <a:defRPr sz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343" indent="0">
              <a:buNone/>
              <a:defRPr sz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marL="0" lvl="0" indent="0" algn="l" defTabSz="914171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Subhead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FAE775-E76D-4E4B-B4DA-7543A959F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0DF4F77A-0198-4451-8CB2-5E165C96A09F}"/>
              </a:ext>
            </a:extLst>
          </p:cNvPr>
          <p:cNvSpPr>
            <a:spLocks/>
          </p:cNvSpPr>
          <p:nvPr/>
        </p:nvSpPr>
        <p:spPr bwMode="auto">
          <a:xfrm>
            <a:off x="4381500" y="2025527"/>
            <a:ext cx="1384300" cy="3797300"/>
          </a:xfrm>
          <a:custGeom>
            <a:avLst/>
            <a:gdLst>
              <a:gd name="T0" fmla="*/ 454 w 654"/>
              <a:gd name="T1" fmla="*/ 0 h 1794"/>
              <a:gd name="T2" fmla="*/ 0 w 654"/>
              <a:gd name="T3" fmla="*/ 1794 h 1794"/>
              <a:gd name="T4" fmla="*/ 199 w 654"/>
              <a:gd name="T5" fmla="*/ 1794 h 1794"/>
              <a:gd name="T6" fmla="*/ 654 w 654"/>
              <a:gd name="T7" fmla="*/ 0 h 1794"/>
              <a:gd name="T8" fmla="*/ 454 w 654"/>
              <a:gd name="T9" fmla="*/ 0 h 1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4" h="1794">
                <a:moveTo>
                  <a:pt x="454" y="0"/>
                </a:moveTo>
                <a:lnTo>
                  <a:pt x="0" y="1794"/>
                </a:lnTo>
                <a:lnTo>
                  <a:pt x="199" y="1794"/>
                </a:lnTo>
                <a:lnTo>
                  <a:pt x="654" y="0"/>
                </a:lnTo>
                <a:lnTo>
                  <a:pt x="45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21888" tIns="60944" rIns="121888" bIns="60944" numCol="1" anchor="t" anchorCtr="0" compatLnSpc="1">
            <a:prstTxWarp prst="textNoShape">
              <a:avLst/>
            </a:prstTxWarp>
          </a:bodyPr>
          <a:lstStyle/>
          <a:p>
            <a:endParaRPr lang="en-US" sz="2399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9C9D886-D86F-4B1A-8449-26EFBA0BB7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472" y="6360008"/>
            <a:ext cx="782155" cy="27627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38C28FF-A38F-41DA-A5E7-2FCC16AE8305}"/>
              </a:ext>
            </a:extLst>
          </p:cNvPr>
          <p:cNvSpPr txBox="1"/>
          <p:nvPr/>
        </p:nvSpPr>
        <p:spPr>
          <a:xfrm>
            <a:off x="141520" y="6375641"/>
            <a:ext cx="349782" cy="256310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/>
            <a:fld id="{260E2A6B-A809-4840-BF14-8648BC0BDF87}" type="slidenum">
              <a:rPr lang="id-ID" sz="1066" b="1" smtClean="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id-ID" sz="1066" b="1" dirty="0">
              <a:solidFill>
                <a:srgbClr val="57584F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3012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mag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8866FBEB-DF23-49C0-8CDA-08010D2DA1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667756" y="1651482"/>
            <a:ext cx="2800360" cy="2866852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42"/>
              <a:gd name="connsiteX1" fmla="*/ 2000 w 10000"/>
              <a:gd name="connsiteY1" fmla="*/ 0 h 10042"/>
              <a:gd name="connsiteX2" fmla="*/ 10000 w 10000"/>
              <a:gd name="connsiteY2" fmla="*/ 0 h 10042"/>
              <a:gd name="connsiteX3" fmla="*/ 6339 w 10000"/>
              <a:gd name="connsiteY3" fmla="*/ 10042 h 10042"/>
              <a:gd name="connsiteX4" fmla="*/ 0 w 10000"/>
              <a:gd name="connsiteY4" fmla="*/ 10000 h 10042"/>
              <a:gd name="connsiteX0" fmla="*/ 0 w 8556"/>
              <a:gd name="connsiteY0" fmla="*/ 10000 h 10042"/>
              <a:gd name="connsiteX1" fmla="*/ 2000 w 8556"/>
              <a:gd name="connsiteY1" fmla="*/ 0 h 10042"/>
              <a:gd name="connsiteX2" fmla="*/ 8556 w 8556"/>
              <a:gd name="connsiteY2" fmla="*/ 42 h 10042"/>
              <a:gd name="connsiteX3" fmla="*/ 6339 w 8556"/>
              <a:gd name="connsiteY3" fmla="*/ 10042 h 10042"/>
              <a:gd name="connsiteX4" fmla="*/ 0 w 8556"/>
              <a:gd name="connsiteY4" fmla="*/ 10000 h 10042"/>
              <a:gd name="connsiteX0" fmla="*/ 0 w 9620"/>
              <a:gd name="connsiteY0" fmla="*/ 9958 h 10000"/>
              <a:gd name="connsiteX1" fmla="*/ 2338 w 9620"/>
              <a:gd name="connsiteY1" fmla="*/ 0 h 10000"/>
              <a:gd name="connsiteX2" fmla="*/ 9620 w 9620"/>
              <a:gd name="connsiteY2" fmla="*/ 0 h 10000"/>
              <a:gd name="connsiteX3" fmla="*/ 7409 w 9620"/>
              <a:gd name="connsiteY3" fmla="*/ 10000 h 10000"/>
              <a:gd name="connsiteX4" fmla="*/ 0 w 9620"/>
              <a:gd name="connsiteY4" fmla="*/ 9958 h 10000"/>
              <a:gd name="connsiteX0" fmla="*/ 0 w 10175"/>
              <a:gd name="connsiteY0" fmla="*/ 9958 h 10000"/>
              <a:gd name="connsiteX1" fmla="*/ 2430 w 10175"/>
              <a:gd name="connsiteY1" fmla="*/ 0 h 10000"/>
              <a:gd name="connsiteX2" fmla="*/ 10175 w 10175"/>
              <a:gd name="connsiteY2" fmla="*/ 0 h 10000"/>
              <a:gd name="connsiteX3" fmla="*/ 7702 w 10175"/>
              <a:gd name="connsiteY3" fmla="*/ 10000 h 10000"/>
              <a:gd name="connsiteX4" fmla="*/ 0 w 10175"/>
              <a:gd name="connsiteY4" fmla="*/ 9958 h 10000"/>
              <a:gd name="connsiteX0" fmla="*/ 0 w 10175"/>
              <a:gd name="connsiteY0" fmla="*/ 9958 h 9958"/>
              <a:gd name="connsiteX1" fmla="*/ 2430 w 10175"/>
              <a:gd name="connsiteY1" fmla="*/ 0 h 9958"/>
              <a:gd name="connsiteX2" fmla="*/ 10175 w 10175"/>
              <a:gd name="connsiteY2" fmla="*/ 0 h 9958"/>
              <a:gd name="connsiteX3" fmla="*/ 7570 w 10175"/>
              <a:gd name="connsiteY3" fmla="*/ 9958 h 9958"/>
              <a:gd name="connsiteX4" fmla="*/ 0 w 10175"/>
              <a:gd name="connsiteY4" fmla="*/ 9958 h 9958"/>
              <a:gd name="connsiteX0" fmla="*/ 0 w 10000"/>
              <a:gd name="connsiteY0" fmla="*/ 10000 h 10013"/>
              <a:gd name="connsiteX1" fmla="*/ 2388 w 10000"/>
              <a:gd name="connsiteY1" fmla="*/ 0 h 10013"/>
              <a:gd name="connsiteX2" fmla="*/ 10000 w 10000"/>
              <a:gd name="connsiteY2" fmla="*/ 0 h 10013"/>
              <a:gd name="connsiteX3" fmla="*/ 7549 w 10000"/>
              <a:gd name="connsiteY3" fmla="*/ 10013 h 10013"/>
              <a:gd name="connsiteX4" fmla="*/ 0 w 10000"/>
              <a:gd name="connsiteY4" fmla="*/ 10000 h 10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13">
                <a:moveTo>
                  <a:pt x="0" y="10000"/>
                </a:moveTo>
                <a:lnTo>
                  <a:pt x="2388" y="0"/>
                </a:lnTo>
                <a:lnTo>
                  <a:pt x="10000" y="0"/>
                </a:lnTo>
                <a:lnTo>
                  <a:pt x="7549" y="10013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466"/>
            </a:lvl1pPr>
          </a:lstStyle>
          <a:p>
            <a:r>
              <a:rPr lang="en-US" dirty="0"/>
              <a:t>click icon to add an image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FE115B65-A4DE-43BE-B8BE-0577900AE25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324035" y="2035795"/>
            <a:ext cx="2800360" cy="2866852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42"/>
              <a:gd name="connsiteX1" fmla="*/ 2000 w 10000"/>
              <a:gd name="connsiteY1" fmla="*/ 0 h 10042"/>
              <a:gd name="connsiteX2" fmla="*/ 10000 w 10000"/>
              <a:gd name="connsiteY2" fmla="*/ 0 h 10042"/>
              <a:gd name="connsiteX3" fmla="*/ 6339 w 10000"/>
              <a:gd name="connsiteY3" fmla="*/ 10042 h 10042"/>
              <a:gd name="connsiteX4" fmla="*/ 0 w 10000"/>
              <a:gd name="connsiteY4" fmla="*/ 10000 h 10042"/>
              <a:gd name="connsiteX0" fmla="*/ 0 w 8556"/>
              <a:gd name="connsiteY0" fmla="*/ 10000 h 10042"/>
              <a:gd name="connsiteX1" fmla="*/ 2000 w 8556"/>
              <a:gd name="connsiteY1" fmla="*/ 0 h 10042"/>
              <a:gd name="connsiteX2" fmla="*/ 8556 w 8556"/>
              <a:gd name="connsiteY2" fmla="*/ 42 h 10042"/>
              <a:gd name="connsiteX3" fmla="*/ 6339 w 8556"/>
              <a:gd name="connsiteY3" fmla="*/ 10042 h 10042"/>
              <a:gd name="connsiteX4" fmla="*/ 0 w 8556"/>
              <a:gd name="connsiteY4" fmla="*/ 10000 h 10042"/>
              <a:gd name="connsiteX0" fmla="*/ 0 w 9620"/>
              <a:gd name="connsiteY0" fmla="*/ 9958 h 10000"/>
              <a:gd name="connsiteX1" fmla="*/ 2338 w 9620"/>
              <a:gd name="connsiteY1" fmla="*/ 0 h 10000"/>
              <a:gd name="connsiteX2" fmla="*/ 9620 w 9620"/>
              <a:gd name="connsiteY2" fmla="*/ 0 h 10000"/>
              <a:gd name="connsiteX3" fmla="*/ 7409 w 9620"/>
              <a:gd name="connsiteY3" fmla="*/ 10000 h 10000"/>
              <a:gd name="connsiteX4" fmla="*/ 0 w 9620"/>
              <a:gd name="connsiteY4" fmla="*/ 9958 h 10000"/>
              <a:gd name="connsiteX0" fmla="*/ 0 w 10175"/>
              <a:gd name="connsiteY0" fmla="*/ 9958 h 10000"/>
              <a:gd name="connsiteX1" fmla="*/ 2430 w 10175"/>
              <a:gd name="connsiteY1" fmla="*/ 0 h 10000"/>
              <a:gd name="connsiteX2" fmla="*/ 10175 w 10175"/>
              <a:gd name="connsiteY2" fmla="*/ 0 h 10000"/>
              <a:gd name="connsiteX3" fmla="*/ 7702 w 10175"/>
              <a:gd name="connsiteY3" fmla="*/ 10000 h 10000"/>
              <a:gd name="connsiteX4" fmla="*/ 0 w 10175"/>
              <a:gd name="connsiteY4" fmla="*/ 9958 h 10000"/>
              <a:gd name="connsiteX0" fmla="*/ 0 w 10175"/>
              <a:gd name="connsiteY0" fmla="*/ 9958 h 9958"/>
              <a:gd name="connsiteX1" fmla="*/ 2430 w 10175"/>
              <a:gd name="connsiteY1" fmla="*/ 0 h 9958"/>
              <a:gd name="connsiteX2" fmla="*/ 10175 w 10175"/>
              <a:gd name="connsiteY2" fmla="*/ 0 h 9958"/>
              <a:gd name="connsiteX3" fmla="*/ 7570 w 10175"/>
              <a:gd name="connsiteY3" fmla="*/ 9958 h 9958"/>
              <a:gd name="connsiteX4" fmla="*/ 0 w 10175"/>
              <a:gd name="connsiteY4" fmla="*/ 9958 h 9958"/>
              <a:gd name="connsiteX0" fmla="*/ 0 w 10000"/>
              <a:gd name="connsiteY0" fmla="*/ 10000 h 10013"/>
              <a:gd name="connsiteX1" fmla="*/ 2388 w 10000"/>
              <a:gd name="connsiteY1" fmla="*/ 0 h 10013"/>
              <a:gd name="connsiteX2" fmla="*/ 10000 w 10000"/>
              <a:gd name="connsiteY2" fmla="*/ 0 h 10013"/>
              <a:gd name="connsiteX3" fmla="*/ 7549 w 10000"/>
              <a:gd name="connsiteY3" fmla="*/ 10013 h 10013"/>
              <a:gd name="connsiteX4" fmla="*/ 0 w 10000"/>
              <a:gd name="connsiteY4" fmla="*/ 10000 h 10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13">
                <a:moveTo>
                  <a:pt x="0" y="10000"/>
                </a:moveTo>
                <a:lnTo>
                  <a:pt x="2388" y="0"/>
                </a:lnTo>
                <a:lnTo>
                  <a:pt x="10000" y="0"/>
                </a:lnTo>
                <a:lnTo>
                  <a:pt x="7549" y="10013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466"/>
            </a:lvl1pPr>
          </a:lstStyle>
          <a:p>
            <a:r>
              <a:rPr lang="en-US" dirty="0"/>
              <a:t>click icon to add an image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622E5EE6-7B67-4A15-84D4-0F2294E272D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45881" y="2512871"/>
            <a:ext cx="2800360" cy="2866852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42"/>
              <a:gd name="connsiteX1" fmla="*/ 2000 w 10000"/>
              <a:gd name="connsiteY1" fmla="*/ 0 h 10042"/>
              <a:gd name="connsiteX2" fmla="*/ 10000 w 10000"/>
              <a:gd name="connsiteY2" fmla="*/ 0 h 10042"/>
              <a:gd name="connsiteX3" fmla="*/ 6339 w 10000"/>
              <a:gd name="connsiteY3" fmla="*/ 10042 h 10042"/>
              <a:gd name="connsiteX4" fmla="*/ 0 w 10000"/>
              <a:gd name="connsiteY4" fmla="*/ 10000 h 10042"/>
              <a:gd name="connsiteX0" fmla="*/ 0 w 8556"/>
              <a:gd name="connsiteY0" fmla="*/ 10000 h 10042"/>
              <a:gd name="connsiteX1" fmla="*/ 2000 w 8556"/>
              <a:gd name="connsiteY1" fmla="*/ 0 h 10042"/>
              <a:gd name="connsiteX2" fmla="*/ 8556 w 8556"/>
              <a:gd name="connsiteY2" fmla="*/ 42 h 10042"/>
              <a:gd name="connsiteX3" fmla="*/ 6339 w 8556"/>
              <a:gd name="connsiteY3" fmla="*/ 10042 h 10042"/>
              <a:gd name="connsiteX4" fmla="*/ 0 w 8556"/>
              <a:gd name="connsiteY4" fmla="*/ 10000 h 10042"/>
              <a:gd name="connsiteX0" fmla="*/ 0 w 9620"/>
              <a:gd name="connsiteY0" fmla="*/ 9958 h 10000"/>
              <a:gd name="connsiteX1" fmla="*/ 2338 w 9620"/>
              <a:gd name="connsiteY1" fmla="*/ 0 h 10000"/>
              <a:gd name="connsiteX2" fmla="*/ 9620 w 9620"/>
              <a:gd name="connsiteY2" fmla="*/ 0 h 10000"/>
              <a:gd name="connsiteX3" fmla="*/ 7409 w 9620"/>
              <a:gd name="connsiteY3" fmla="*/ 10000 h 10000"/>
              <a:gd name="connsiteX4" fmla="*/ 0 w 9620"/>
              <a:gd name="connsiteY4" fmla="*/ 9958 h 10000"/>
              <a:gd name="connsiteX0" fmla="*/ 0 w 10175"/>
              <a:gd name="connsiteY0" fmla="*/ 9958 h 10000"/>
              <a:gd name="connsiteX1" fmla="*/ 2430 w 10175"/>
              <a:gd name="connsiteY1" fmla="*/ 0 h 10000"/>
              <a:gd name="connsiteX2" fmla="*/ 10175 w 10175"/>
              <a:gd name="connsiteY2" fmla="*/ 0 h 10000"/>
              <a:gd name="connsiteX3" fmla="*/ 7702 w 10175"/>
              <a:gd name="connsiteY3" fmla="*/ 10000 h 10000"/>
              <a:gd name="connsiteX4" fmla="*/ 0 w 10175"/>
              <a:gd name="connsiteY4" fmla="*/ 9958 h 10000"/>
              <a:gd name="connsiteX0" fmla="*/ 0 w 10175"/>
              <a:gd name="connsiteY0" fmla="*/ 9958 h 9958"/>
              <a:gd name="connsiteX1" fmla="*/ 2430 w 10175"/>
              <a:gd name="connsiteY1" fmla="*/ 0 h 9958"/>
              <a:gd name="connsiteX2" fmla="*/ 10175 w 10175"/>
              <a:gd name="connsiteY2" fmla="*/ 0 h 9958"/>
              <a:gd name="connsiteX3" fmla="*/ 7570 w 10175"/>
              <a:gd name="connsiteY3" fmla="*/ 9958 h 9958"/>
              <a:gd name="connsiteX4" fmla="*/ 0 w 10175"/>
              <a:gd name="connsiteY4" fmla="*/ 9958 h 9958"/>
              <a:gd name="connsiteX0" fmla="*/ 0 w 10000"/>
              <a:gd name="connsiteY0" fmla="*/ 10000 h 10013"/>
              <a:gd name="connsiteX1" fmla="*/ 2388 w 10000"/>
              <a:gd name="connsiteY1" fmla="*/ 0 h 10013"/>
              <a:gd name="connsiteX2" fmla="*/ 10000 w 10000"/>
              <a:gd name="connsiteY2" fmla="*/ 0 h 10013"/>
              <a:gd name="connsiteX3" fmla="*/ 7549 w 10000"/>
              <a:gd name="connsiteY3" fmla="*/ 10013 h 10013"/>
              <a:gd name="connsiteX4" fmla="*/ 0 w 10000"/>
              <a:gd name="connsiteY4" fmla="*/ 10000 h 10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13">
                <a:moveTo>
                  <a:pt x="0" y="10000"/>
                </a:moveTo>
                <a:lnTo>
                  <a:pt x="2388" y="0"/>
                </a:lnTo>
                <a:lnTo>
                  <a:pt x="10000" y="0"/>
                </a:lnTo>
                <a:lnTo>
                  <a:pt x="7549" y="10013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466"/>
            </a:lvl1pPr>
          </a:lstStyle>
          <a:p>
            <a:r>
              <a:rPr lang="en-US" dirty="0"/>
              <a:t>click icon to add an image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B8B5964-3AA1-F844-B147-577E746E8B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472" y="6360008"/>
            <a:ext cx="782155" cy="276272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61C96D8-0324-1048-997D-A82A68BD0F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8366" y="1016134"/>
            <a:ext cx="11326368" cy="2889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400" b="0" i="0" kern="1200" baseline="0" dirty="0">
                <a:solidFill>
                  <a:srgbClr val="02473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086" indent="2293893">
              <a:buNone/>
              <a:tabLst/>
              <a:defRPr sz="2399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171" indent="0">
              <a:buNone/>
              <a:defRPr sz="2399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257" indent="0">
              <a:buNone/>
              <a:defRPr sz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343" indent="0">
              <a:buNone/>
              <a:defRPr sz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marL="0" lvl="0" indent="0" algn="l" defTabSz="914171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Subhead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910D6F-05C4-441C-A1B7-BFF7E699C2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 and image slide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2D848D-5432-4EB1-89C1-0850C995D1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472" y="6360008"/>
            <a:ext cx="782155" cy="2762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C0F451-5497-4AED-9CC4-C2BAF878B754}"/>
              </a:ext>
            </a:extLst>
          </p:cNvPr>
          <p:cNvSpPr txBox="1"/>
          <p:nvPr/>
        </p:nvSpPr>
        <p:spPr>
          <a:xfrm>
            <a:off x="141520" y="6375641"/>
            <a:ext cx="349782" cy="256310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/>
            <a:fld id="{260E2A6B-A809-4840-BF14-8648BC0BDF87}" type="slidenum">
              <a:rPr lang="id-ID" sz="1066" b="1" smtClean="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id-ID" sz="1066" b="1" dirty="0">
              <a:solidFill>
                <a:srgbClr val="57584F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526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mage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B3E8EE13-EF63-B046-ABD9-C93A259AC1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21158" y="3302944"/>
            <a:ext cx="2400495" cy="427789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448" indent="0">
              <a:buNone/>
              <a:defRPr sz="23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18895" indent="0">
              <a:buNone/>
              <a:defRPr sz="23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343" indent="0">
              <a:buNone/>
              <a:defRPr sz="23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37790" indent="0">
              <a:buNone/>
              <a:defRPr sz="23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E0C11434-B9C0-4688-9925-219FE7CD72D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977467" y="-16732"/>
            <a:ext cx="6214533" cy="6861023"/>
          </a:xfrm>
          <a:custGeom>
            <a:avLst/>
            <a:gdLst>
              <a:gd name="connsiteX0" fmla="*/ 1224765 w 4660900"/>
              <a:gd name="connsiteY0" fmla="*/ 0 h 5145767"/>
              <a:gd name="connsiteX1" fmla="*/ 4660900 w 4660900"/>
              <a:gd name="connsiteY1" fmla="*/ 2267 h 5145767"/>
              <a:gd name="connsiteX2" fmla="*/ 4660900 w 4660900"/>
              <a:gd name="connsiteY2" fmla="*/ 4532357 h 5145767"/>
              <a:gd name="connsiteX3" fmla="*/ 3780790 w 4660900"/>
              <a:gd name="connsiteY3" fmla="*/ 4528547 h 5145767"/>
              <a:gd name="connsiteX4" fmla="*/ 3601720 w 4660900"/>
              <a:gd name="connsiteY4" fmla="*/ 5145767 h 5145767"/>
              <a:gd name="connsiteX5" fmla="*/ 0 w 4660900"/>
              <a:gd name="connsiteY5" fmla="*/ 5145767 h 5145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0900" h="5145767">
                <a:moveTo>
                  <a:pt x="1224765" y="0"/>
                </a:moveTo>
                <a:lnTo>
                  <a:pt x="4660900" y="2267"/>
                </a:lnTo>
                <a:lnTo>
                  <a:pt x="4660900" y="4532357"/>
                </a:lnTo>
                <a:lnTo>
                  <a:pt x="3780790" y="4528547"/>
                </a:lnTo>
                <a:lnTo>
                  <a:pt x="3601720" y="5145767"/>
                </a:lnTo>
                <a:lnTo>
                  <a:pt x="0" y="5145767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an image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F50BF2-153C-4B45-84C7-BFD5E63184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472" y="6360008"/>
            <a:ext cx="782155" cy="276272"/>
          </a:xfrm>
          <a:prstGeom prst="rect">
            <a:avLst/>
          </a:prstGeom>
        </p:spPr>
      </p:pic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AD958EE-0F1D-5C4D-904D-E8A6FA05AD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245" y="1514623"/>
            <a:ext cx="4803955" cy="4410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086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171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257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343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5429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6pPr>
            <a:lvl7pPr marL="2742514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7pPr>
            <a:lvl8pPr marL="319960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8pPr>
            <a:lvl9pPr marL="3656686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  <a:p>
            <a:pPr lvl="3"/>
            <a:r>
              <a:rPr lang="en-US" dirty="0"/>
              <a:t>Level 4</a:t>
            </a:r>
          </a:p>
          <a:p>
            <a:pPr lvl="4"/>
            <a:r>
              <a:rPr lang="en-US" dirty="0"/>
              <a:t>Level 5</a:t>
            </a:r>
          </a:p>
          <a:p>
            <a:pPr lvl="5"/>
            <a:r>
              <a:rPr lang="en-US" dirty="0"/>
              <a:t>Level 6</a:t>
            </a:r>
          </a:p>
          <a:p>
            <a:pPr lvl="6"/>
            <a:r>
              <a:rPr lang="en-US" dirty="0"/>
              <a:t>Level 7</a:t>
            </a:r>
          </a:p>
          <a:p>
            <a:pPr lvl="7"/>
            <a:r>
              <a:rPr lang="en-US" dirty="0"/>
              <a:t>Level 8</a:t>
            </a:r>
          </a:p>
          <a:p>
            <a:pPr lvl="8"/>
            <a:r>
              <a:rPr lang="en-US" dirty="0"/>
              <a:t>Level 9</a:t>
            </a:r>
          </a:p>
          <a:p>
            <a:pPr lvl="0"/>
            <a:r>
              <a:rPr lang="en-US" dirty="0"/>
              <a:t>	</a:t>
            </a:r>
          </a:p>
          <a:p>
            <a:pPr lvl="0"/>
            <a:r>
              <a:rPr lang="en-US" dirty="0"/>
              <a:t>	</a:t>
            </a:r>
          </a:p>
          <a:p>
            <a:pPr lvl="4"/>
            <a:endParaRPr lang="en-US" dirty="0"/>
          </a:p>
          <a:p>
            <a:pPr lvl="6"/>
            <a:endParaRPr lang="en-US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BBB3630-5B06-9A47-8142-0036513EC1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8366" y="1016134"/>
            <a:ext cx="11326368" cy="2889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400" b="0" i="0" kern="1200" baseline="0" dirty="0">
                <a:solidFill>
                  <a:srgbClr val="02473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086" indent="2293893">
              <a:buNone/>
              <a:tabLst/>
              <a:defRPr sz="2399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171" indent="0">
              <a:buNone/>
              <a:defRPr sz="2399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257" indent="0">
              <a:buNone/>
              <a:defRPr sz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343" indent="0">
              <a:buNone/>
              <a:defRPr sz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marL="0" lvl="0" indent="0" algn="l" defTabSz="914171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Subhead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52A6204E-6FFA-314F-81B0-655C10C7476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621155" y="3860804"/>
            <a:ext cx="2400495" cy="2064304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14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448" indent="0">
              <a:buNone/>
              <a:defRPr sz="23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18895" indent="0">
              <a:buNone/>
              <a:defRPr sz="23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343" indent="0">
              <a:buNone/>
              <a:defRPr sz="23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37790" indent="0">
              <a:buNone/>
              <a:defRPr sz="23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3915DC-4B14-4811-B14D-6A0ECC815B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 and image slide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7DCAD4-327F-4C2C-868F-641DA1E25E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472" y="6360008"/>
            <a:ext cx="782155" cy="27627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08E374-AFD8-4D27-AA7F-8CB35865DFA1}"/>
              </a:ext>
            </a:extLst>
          </p:cNvPr>
          <p:cNvSpPr txBox="1"/>
          <p:nvPr/>
        </p:nvSpPr>
        <p:spPr>
          <a:xfrm>
            <a:off x="141520" y="6375641"/>
            <a:ext cx="349782" cy="256310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/>
            <a:fld id="{260E2A6B-A809-4840-BF14-8648BC0BDF87}" type="slidenum">
              <a:rPr lang="id-ID" sz="1066" b="1" smtClean="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id-ID" sz="1066" b="1" dirty="0">
              <a:solidFill>
                <a:srgbClr val="57584F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624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mage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B3163FC-1665-9042-A5D6-27ECF92B53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62801" y="1941930"/>
            <a:ext cx="4309088" cy="25712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448" indent="0">
              <a:buNone/>
              <a:defRPr sz="23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18895" indent="0">
              <a:buNone/>
              <a:defRPr sz="23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343" indent="0">
              <a:buNone/>
              <a:defRPr sz="23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37790" indent="0">
              <a:buNone/>
              <a:defRPr sz="23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3E7E1CB-F089-984E-B5DD-005DED0BDF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2775" y="1941680"/>
            <a:ext cx="1764511" cy="6553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448" indent="0">
              <a:buNone/>
              <a:defRPr sz="23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18895" indent="0">
              <a:buNone/>
              <a:defRPr sz="23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343" indent="0">
              <a:buNone/>
              <a:defRPr sz="23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37790" indent="0">
              <a:buNone/>
              <a:defRPr sz="23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A64E8D84-A52B-6F44-A7C8-D9707EEFDC80}"/>
              </a:ext>
            </a:extLst>
          </p:cNvPr>
          <p:cNvSpPr/>
          <p:nvPr/>
        </p:nvSpPr>
        <p:spPr>
          <a:xfrm>
            <a:off x="10822442" y="-9995"/>
            <a:ext cx="1369560" cy="822960"/>
          </a:xfrm>
          <a:custGeom>
            <a:avLst/>
            <a:gdLst>
              <a:gd name="connsiteX0" fmla="*/ 0 w 1059180"/>
              <a:gd name="connsiteY0" fmla="*/ 0 h 613410"/>
              <a:gd name="connsiteX1" fmla="*/ 1059180 w 1059180"/>
              <a:gd name="connsiteY1" fmla="*/ 0 h 613410"/>
              <a:gd name="connsiteX2" fmla="*/ 1059180 w 1059180"/>
              <a:gd name="connsiteY2" fmla="*/ 613410 h 613410"/>
              <a:gd name="connsiteX3" fmla="*/ 0 w 1059180"/>
              <a:gd name="connsiteY3" fmla="*/ 613410 h 613410"/>
              <a:gd name="connsiteX4" fmla="*/ 0 w 1059180"/>
              <a:gd name="connsiteY4" fmla="*/ 0 h 613410"/>
              <a:gd name="connsiteX0" fmla="*/ 190500 w 1059180"/>
              <a:gd name="connsiteY0" fmla="*/ 0 h 617220"/>
              <a:gd name="connsiteX1" fmla="*/ 1059180 w 1059180"/>
              <a:gd name="connsiteY1" fmla="*/ 3810 h 617220"/>
              <a:gd name="connsiteX2" fmla="*/ 1059180 w 1059180"/>
              <a:gd name="connsiteY2" fmla="*/ 617220 h 617220"/>
              <a:gd name="connsiteX3" fmla="*/ 0 w 1059180"/>
              <a:gd name="connsiteY3" fmla="*/ 617220 h 617220"/>
              <a:gd name="connsiteX4" fmla="*/ 190500 w 1059180"/>
              <a:gd name="connsiteY4" fmla="*/ 0 h 617220"/>
              <a:gd name="connsiteX0" fmla="*/ 179070 w 1059180"/>
              <a:gd name="connsiteY0" fmla="*/ 0 h 617220"/>
              <a:gd name="connsiteX1" fmla="*/ 1059180 w 1059180"/>
              <a:gd name="connsiteY1" fmla="*/ 3810 h 617220"/>
              <a:gd name="connsiteX2" fmla="*/ 1059180 w 1059180"/>
              <a:gd name="connsiteY2" fmla="*/ 617220 h 617220"/>
              <a:gd name="connsiteX3" fmla="*/ 0 w 1059180"/>
              <a:gd name="connsiteY3" fmla="*/ 617220 h 617220"/>
              <a:gd name="connsiteX4" fmla="*/ 179070 w 1059180"/>
              <a:gd name="connsiteY4" fmla="*/ 0 h 617220"/>
              <a:gd name="connsiteX0" fmla="*/ 156585 w 1036695"/>
              <a:gd name="connsiteY0" fmla="*/ 0 h 617220"/>
              <a:gd name="connsiteX1" fmla="*/ 1036695 w 1036695"/>
              <a:gd name="connsiteY1" fmla="*/ 3810 h 617220"/>
              <a:gd name="connsiteX2" fmla="*/ 1036695 w 1036695"/>
              <a:gd name="connsiteY2" fmla="*/ 617220 h 617220"/>
              <a:gd name="connsiteX3" fmla="*/ 0 w 1036695"/>
              <a:gd name="connsiteY3" fmla="*/ 613473 h 617220"/>
              <a:gd name="connsiteX4" fmla="*/ 156585 w 1036695"/>
              <a:gd name="connsiteY4" fmla="*/ 0 h 617220"/>
              <a:gd name="connsiteX0" fmla="*/ 147060 w 1027170"/>
              <a:gd name="connsiteY0" fmla="*/ 0 h 617220"/>
              <a:gd name="connsiteX1" fmla="*/ 1027170 w 1027170"/>
              <a:gd name="connsiteY1" fmla="*/ 3810 h 617220"/>
              <a:gd name="connsiteX2" fmla="*/ 1027170 w 1027170"/>
              <a:gd name="connsiteY2" fmla="*/ 617220 h 617220"/>
              <a:gd name="connsiteX3" fmla="*/ 0 w 1027170"/>
              <a:gd name="connsiteY3" fmla="*/ 613473 h 617220"/>
              <a:gd name="connsiteX4" fmla="*/ 147060 w 1027170"/>
              <a:gd name="connsiteY4" fmla="*/ 0 h 61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7170" h="617220">
                <a:moveTo>
                  <a:pt x="147060" y="0"/>
                </a:moveTo>
                <a:lnTo>
                  <a:pt x="1027170" y="3810"/>
                </a:lnTo>
                <a:lnTo>
                  <a:pt x="1027170" y="617220"/>
                </a:lnTo>
                <a:lnTo>
                  <a:pt x="0" y="613473"/>
                </a:lnTo>
                <a:lnTo>
                  <a:pt x="14706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90A24B-9BAF-9740-9659-FA3AD521E3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472" y="6360008"/>
            <a:ext cx="782155" cy="276272"/>
          </a:xfrm>
          <a:prstGeom prst="rect">
            <a:avLst/>
          </a:prstGeom>
        </p:spPr>
      </p:pic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6907DFF-3430-D448-BEEF-980C7E7CA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8366" y="1016134"/>
            <a:ext cx="11326368" cy="2889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400" b="0" i="0" kern="1200" baseline="0" dirty="0">
                <a:solidFill>
                  <a:srgbClr val="02473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086" indent="2293893">
              <a:buNone/>
              <a:tabLst/>
              <a:defRPr sz="2399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171" indent="0">
              <a:buNone/>
              <a:defRPr sz="2399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257" indent="0">
              <a:buNone/>
              <a:defRPr sz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343" indent="0">
              <a:buNone/>
              <a:defRPr sz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marL="0" lvl="0" indent="0" algn="l" defTabSz="914171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Subhead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2D1F49-A5FF-4F7D-A315-3CD9CF1DE2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 and image slide</a:t>
            </a: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BDC6C5F8-F316-4C0E-A0CE-8660D8072AFE}"/>
              </a:ext>
            </a:extLst>
          </p:cNvPr>
          <p:cNvSpPr/>
          <p:nvPr/>
        </p:nvSpPr>
        <p:spPr>
          <a:xfrm>
            <a:off x="10822442" y="-9995"/>
            <a:ext cx="1369560" cy="822960"/>
          </a:xfrm>
          <a:custGeom>
            <a:avLst/>
            <a:gdLst>
              <a:gd name="connsiteX0" fmla="*/ 0 w 1059180"/>
              <a:gd name="connsiteY0" fmla="*/ 0 h 613410"/>
              <a:gd name="connsiteX1" fmla="*/ 1059180 w 1059180"/>
              <a:gd name="connsiteY1" fmla="*/ 0 h 613410"/>
              <a:gd name="connsiteX2" fmla="*/ 1059180 w 1059180"/>
              <a:gd name="connsiteY2" fmla="*/ 613410 h 613410"/>
              <a:gd name="connsiteX3" fmla="*/ 0 w 1059180"/>
              <a:gd name="connsiteY3" fmla="*/ 613410 h 613410"/>
              <a:gd name="connsiteX4" fmla="*/ 0 w 1059180"/>
              <a:gd name="connsiteY4" fmla="*/ 0 h 613410"/>
              <a:gd name="connsiteX0" fmla="*/ 190500 w 1059180"/>
              <a:gd name="connsiteY0" fmla="*/ 0 h 617220"/>
              <a:gd name="connsiteX1" fmla="*/ 1059180 w 1059180"/>
              <a:gd name="connsiteY1" fmla="*/ 3810 h 617220"/>
              <a:gd name="connsiteX2" fmla="*/ 1059180 w 1059180"/>
              <a:gd name="connsiteY2" fmla="*/ 617220 h 617220"/>
              <a:gd name="connsiteX3" fmla="*/ 0 w 1059180"/>
              <a:gd name="connsiteY3" fmla="*/ 617220 h 617220"/>
              <a:gd name="connsiteX4" fmla="*/ 190500 w 1059180"/>
              <a:gd name="connsiteY4" fmla="*/ 0 h 617220"/>
              <a:gd name="connsiteX0" fmla="*/ 179070 w 1059180"/>
              <a:gd name="connsiteY0" fmla="*/ 0 h 617220"/>
              <a:gd name="connsiteX1" fmla="*/ 1059180 w 1059180"/>
              <a:gd name="connsiteY1" fmla="*/ 3810 h 617220"/>
              <a:gd name="connsiteX2" fmla="*/ 1059180 w 1059180"/>
              <a:gd name="connsiteY2" fmla="*/ 617220 h 617220"/>
              <a:gd name="connsiteX3" fmla="*/ 0 w 1059180"/>
              <a:gd name="connsiteY3" fmla="*/ 617220 h 617220"/>
              <a:gd name="connsiteX4" fmla="*/ 179070 w 1059180"/>
              <a:gd name="connsiteY4" fmla="*/ 0 h 617220"/>
              <a:gd name="connsiteX0" fmla="*/ 156585 w 1036695"/>
              <a:gd name="connsiteY0" fmla="*/ 0 h 617220"/>
              <a:gd name="connsiteX1" fmla="*/ 1036695 w 1036695"/>
              <a:gd name="connsiteY1" fmla="*/ 3810 h 617220"/>
              <a:gd name="connsiteX2" fmla="*/ 1036695 w 1036695"/>
              <a:gd name="connsiteY2" fmla="*/ 617220 h 617220"/>
              <a:gd name="connsiteX3" fmla="*/ 0 w 1036695"/>
              <a:gd name="connsiteY3" fmla="*/ 613473 h 617220"/>
              <a:gd name="connsiteX4" fmla="*/ 156585 w 1036695"/>
              <a:gd name="connsiteY4" fmla="*/ 0 h 617220"/>
              <a:gd name="connsiteX0" fmla="*/ 147060 w 1027170"/>
              <a:gd name="connsiteY0" fmla="*/ 0 h 617220"/>
              <a:gd name="connsiteX1" fmla="*/ 1027170 w 1027170"/>
              <a:gd name="connsiteY1" fmla="*/ 3810 h 617220"/>
              <a:gd name="connsiteX2" fmla="*/ 1027170 w 1027170"/>
              <a:gd name="connsiteY2" fmla="*/ 617220 h 617220"/>
              <a:gd name="connsiteX3" fmla="*/ 0 w 1027170"/>
              <a:gd name="connsiteY3" fmla="*/ 613473 h 617220"/>
              <a:gd name="connsiteX4" fmla="*/ 147060 w 1027170"/>
              <a:gd name="connsiteY4" fmla="*/ 0 h 61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7170" h="617220">
                <a:moveTo>
                  <a:pt x="147060" y="0"/>
                </a:moveTo>
                <a:lnTo>
                  <a:pt x="1027170" y="3810"/>
                </a:lnTo>
                <a:lnTo>
                  <a:pt x="1027170" y="617220"/>
                </a:lnTo>
                <a:lnTo>
                  <a:pt x="0" y="613473"/>
                </a:lnTo>
                <a:lnTo>
                  <a:pt x="14706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DA2D0B8-F14E-447B-B563-C61C19775B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472" y="6360008"/>
            <a:ext cx="782155" cy="27627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48D89A0-0332-45A7-B686-32A11BC473C6}"/>
              </a:ext>
            </a:extLst>
          </p:cNvPr>
          <p:cNvSpPr txBox="1"/>
          <p:nvPr/>
        </p:nvSpPr>
        <p:spPr>
          <a:xfrm>
            <a:off x="141520" y="6375641"/>
            <a:ext cx="349782" cy="256310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/>
            <a:fld id="{260E2A6B-A809-4840-BF14-8648BC0BDF87}" type="slidenum">
              <a:rPr lang="id-ID" sz="1066" b="1" smtClean="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id-ID" sz="1066" b="1" dirty="0">
              <a:solidFill>
                <a:srgbClr val="57584F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1549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m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529DE4-3BA6-4078-A067-9B4958AE665A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" y="0"/>
            <a:ext cx="12192000" cy="37629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an image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9DFA54-10A2-7244-B70F-DF57FB9004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472" y="6360008"/>
            <a:ext cx="782155" cy="276272"/>
          </a:xfrm>
          <a:prstGeom prst="rect">
            <a:avLst/>
          </a:prstGeom>
        </p:spPr>
      </p:pic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C47C2EEB-FD41-014F-9A3D-04EF0204C2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533" y="4495895"/>
            <a:ext cx="11326368" cy="2889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400" b="0" i="0" kern="1200" baseline="0" dirty="0">
                <a:solidFill>
                  <a:srgbClr val="02473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086" indent="2293893">
              <a:buNone/>
              <a:tabLst/>
              <a:defRPr sz="2399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171" indent="0">
              <a:buNone/>
              <a:defRPr sz="2399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257" indent="0">
              <a:buNone/>
              <a:defRPr sz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343" indent="0">
              <a:buNone/>
              <a:defRPr sz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marL="0" lvl="0" indent="0" algn="l" defTabSz="914171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Subhead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5D5B97E1-F027-8B46-B51A-D4D6E8EF2E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5533" y="4993191"/>
            <a:ext cx="10529312" cy="15295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086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171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257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343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5429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6pPr>
            <a:lvl7pPr marL="2742514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7pPr>
            <a:lvl8pPr marL="319960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8pPr>
            <a:lvl9pPr marL="3656686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  <a:p>
            <a:pPr lvl="3"/>
            <a:r>
              <a:rPr lang="en-US" dirty="0"/>
              <a:t>Level 4</a:t>
            </a:r>
          </a:p>
          <a:p>
            <a:pPr lvl="4"/>
            <a:r>
              <a:rPr lang="en-US" dirty="0"/>
              <a:t>Level 5</a:t>
            </a:r>
          </a:p>
          <a:p>
            <a:pPr lvl="5"/>
            <a:r>
              <a:rPr lang="en-US" dirty="0"/>
              <a:t>Level 6</a:t>
            </a:r>
          </a:p>
          <a:p>
            <a:pPr lvl="6"/>
            <a:r>
              <a:rPr lang="en-US" dirty="0"/>
              <a:t>Level 7</a:t>
            </a:r>
          </a:p>
          <a:p>
            <a:pPr lvl="7"/>
            <a:r>
              <a:rPr lang="en-US" dirty="0"/>
              <a:t>Level 8</a:t>
            </a:r>
          </a:p>
          <a:p>
            <a:pPr lvl="8"/>
            <a:r>
              <a:rPr lang="en-US" dirty="0"/>
              <a:t>Level 9</a:t>
            </a:r>
          </a:p>
          <a:p>
            <a:pPr lvl="0"/>
            <a:r>
              <a:rPr lang="en-US" dirty="0"/>
              <a:t>	</a:t>
            </a:r>
          </a:p>
          <a:p>
            <a:pPr lvl="0"/>
            <a:r>
              <a:rPr lang="en-US" dirty="0"/>
              <a:t>	</a:t>
            </a:r>
          </a:p>
          <a:p>
            <a:pPr lvl="4"/>
            <a:endParaRPr lang="en-US" dirty="0"/>
          </a:p>
          <a:p>
            <a:pPr lvl="6"/>
            <a:endParaRPr lang="en-US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E0731A4E-8539-4E65-BD61-7B3C37537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5488" y="3934837"/>
            <a:ext cx="11326368" cy="5364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 and image slide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EF44A7-9635-4426-ACFA-D2DE4EC90C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472" y="6360008"/>
            <a:ext cx="782155" cy="2762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A1218E9-A7EB-41FE-B047-58A32D36E7DD}"/>
              </a:ext>
            </a:extLst>
          </p:cNvPr>
          <p:cNvSpPr txBox="1"/>
          <p:nvPr/>
        </p:nvSpPr>
        <p:spPr>
          <a:xfrm>
            <a:off x="141520" y="6375641"/>
            <a:ext cx="349782" cy="256310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/>
            <a:fld id="{260E2A6B-A809-4840-BF14-8648BC0BDF87}" type="slidenum">
              <a:rPr lang="id-ID" sz="1066" b="1" smtClean="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id-ID" sz="1066" b="1" dirty="0">
              <a:solidFill>
                <a:srgbClr val="57584F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6885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92080" y="1514625"/>
            <a:ext cx="10515601" cy="48453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086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171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257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343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5429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6pPr>
            <a:lvl7pPr marL="2742514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7pPr>
            <a:lvl8pPr marL="319960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8pPr>
            <a:lvl9pPr marL="3656686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737E95-D1BA-1945-8B3D-3A0DDCA203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472" y="6360008"/>
            <a:ext cx="782155" cy="2762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2FAC06-D073-476B-BD4B-D6845C038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Text and image slide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928322-0B9A-4944-98A8-39DD11AA2D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472" y="6360008"/>
            <a:ext cx="782155" cy="276272"/>
          </a:xfrm>
          <a:prstGeom prst="rect">
            <a:avLst/>
          </a:prstGeom>
        </p:spPr>
      </p:pic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9AD54A-D670-4C5F-9E15-2D1F861C5C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8366" y="1016134"/>
            <a:ext cx="11326368" cy="2889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400" b="0" i="0" kern="1200" baseline="0" dirty="0">
                <a:solidFill>
                  <a:srgbClr val="02473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086" indent="2293893">
              <a:buNone/>
              <a:tabLst/>
              <a:defRPr sz="2399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171" indent="0">
              <a:buNone/>
              <a:defRPr sz="2399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257" indent="0">
              <a:buNone/>
              <a:defRPr sz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343" indent="0">
              <a:buNone/>
              <a:defRPr sz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marL="0" lvl="0" indent="0" algn="l" defTabSz="914171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Subhead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E135F9-F05F-412B-91A9-CB09174AE812}"/>
              </a:ext>
            </a:extLst>
          </p:cNvPr>
          <p:cNvSpPr txBox="1"/>
          <p:nvPr/>
        </p:nvSpPr>
        <p:spPr>
          <a:xfrm>
            <a:off x="141520" y="6375641"/>
            <a:ext cx="349782" cy="256310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/>
            <a:fld id="{260E2A6B-A809-4840-BF14-8648BC0BDF87}" type="slidenum">
              <a:rPr lang="id-ID" sz="1066" b="1" smtClean="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id-ID" sz="1066" b="1" dirty="0">
              <a:solidFill>
                <a:srgbClr val="57584F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8366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6686553" y="381002"/>
            <a:ext cx="184779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399" b="0" i="0" dirty="0">
              <a:latin typeface="Arial" charset="0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3294BE8-28F7-184A-AF12-FFD38A2159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245" y="1516283"/>
            <a:ext cx="10515600" cy="45380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00" b="1">
                <a:solidFill>
                  <a:schemeClr val="accent6"/>
                </a:solidFill>
              </a:defRPr>
            </a:lvl1pPr>
            <a:lvl2pPr marL="535383" indent="-222195"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accent6"/>
                </a:solidFill>
              </a:defRPr>
            </a:lvl2pPr>
            <a:lvl3pPr marL="831643" indent="-222195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accent6"/>
                </a:solidFill>
              </a:defRPr>
            </a:lvl3pPr>
            <a:lvl4pPr marL="222195" marR="0" indent="-222195" algn="l" defTabSz="914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1">
                <a:solidFill>
                  <a:schemeClr val="accent6"/>
                </a:solidFill>
              </a:defRPr>
            </a:lvl4pPr>
            <a:lvl5pPr marL="535383" marR="0" indent="-222195" algn="l" defTabSz="914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accent6"/>
                </a:solidFill>
              </a:defRPr>
            </a:lvl5pPr>
            <a:lvl6pPr marL="831643" indent="-22219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/>
                </a:solidFill>
              </a:defRPr>
            </a:lvl6pPr>
            <a:lvl7pPr marL="222195" indent="-222195"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accent6"/>
                </a:solidFill>
              </a:defRPr>
            </a:lvl7pPr>
            <a:lvl8pPr marL="535383" indent="-22219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accent6"/>
                </a:solidFill>
              </a:defRPr>
            </a:lvl8pPr>
            <a:lvl9pPr marL="831643" indent="-22219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/>
                </a:solidFill>
              </a:defRPr>
            </a:lvl9pPr>
          </a:lstStyle>
          <a:p>
            <a:pPr lvl="0"/>
            <a:r>
              <a:rPr lang="en-US" dirty="0"/>
              <a:t>First Level Arial Bold 16pt</a:t>
            </a:r>
          </a:p>
          <a:p>
            <a:pPr lvl="1"/>
            <a:r>
              <a:rPr lang="en-US" dirty="0"/>
              <a:t>Second level Arial Regular 14pt</a:t>
            </a:r>
          </a:p>
          <a:p>
            <a:pPr lvl="2"/>
            <a:r>
              <a:rPr lang="en-US" dirty="0"/>
              <a:t>Third level Arial Regular 12pt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marL="2056886" marR="0" lvl="1" indent="-228543" algn="l" defTabSz="914171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1B8BA39-89AA-3F4B-BCAE-769B77961A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472" y="6360008"/>
            <a:ext cx="782155" cy="276272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22DF28C7-F1F1-AF45-86A3-36FA4D4A58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8366" y="1016134"/>
            <a:ext cx="11326368" cy="2889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400" b="0" i="0" kern="1200" baseline="0" dirty="0">
                <a:solidFill>
                  <a:srgbClr val="02473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086" indent="2293893">
              <a:buNone/>
              <a:tabLst/>
              <a:defRPr sz="2399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171" indent="0">
              <a:buNone/>
              <a:defRPr sz="2399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257" indent="0">
              <a:buNone/>
              <a:defRPr sz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343" indent="0">
              <a:buNone/>
              <a:defRPr sz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marL="0" lvl="0" indent="0" algn="l" defTabSz="914171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Subhead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66E2BF-451C-4F35-8BD2-5F3D31D6AF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 only - bullet list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BCB98C-BBB4-4EFE-8654-D38E2B553E8F}"/>
              </a:ext>
            </a:extLst>
          </p:cNvPr>
          <p:cNvSpPr txBox="1"/>
          <p:nvPr/>
        </p:nvSpPr>
        <p:spPr>
          <a:xfrm>
            <a:off x="6686553" y="381002"/>
            <a:ext cx="184779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399" b="0" i="0" dirty="0">
              <a:latin typeface="Arial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AA6FA7D-F5BC-4A69-A947-4FAD4BDF5B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472" y="6360008"/>
            <a:ext cx="782155" cy="2762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42A647E-9738-4404-A113-9E1E5D46592A}"/>
              </a:ext>
            </a:extLst>
          </p:cNvPr>
          <p:cNvSpPr txBox="1"/>
          <p:nvPr/>
        </p:nvSpPr>
        <p:spPr>
          <a:xfrm>
            <a:off x="141520" y="6375641"/>
            <a:ext cx="349782" cy="256310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/>
            <a:fld id="{260E2A6B-A809-4840-BF14-8648BC0BDF87}" type="slidenum">
              <a:rPr lang="id-ID" sz="1066" b="1" smtClean="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id-ID" sz="1066" b="1" dirty="0">
              <a:solidFill>
                <a:srgbClr val="57584F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5767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6686553" y="381002"/>
            <a:ext cx="184779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399" b="0" i="0" dirty="0">
              <a:latin typeface="Arial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AA4550-C9B7-2B45-9201-F0EF37DB2A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472" y="6360008"/>
            <a:ext cx="782155" cy="276272"/>
          </a:xfrm>
          <a:prstGeom prst="rect">
            <a:avLst/>
          </a:prstGeo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36EE237-1F87-B34B-BBDD-661B92E0046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8366" y="1016134"/>
            <a:ext cx="11326368" cy="2889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400" b="0" i="0" kern="1200" baseline="0" dirty="0">
                <a:solidFill>
                  <a:srgbClr val="02473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086" indent="2293893">
              <a:buNone/>
              <a:tabLst/>
              <a:defRPr sz="2399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171" indent="0">
              <a:buNone/>
              <a:defRPr sz="2399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257" indent="0">
              <a:buNone/>
              <a:defRPr sz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343" indent="0">
              <a:buNone/>
              <a:defRPr sz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marL="0" lvl="0" indent="0" algn="l" defTabSz="914171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Subhead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CEA7F2-6376-4626-B1B1-E554EB82D0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 for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A02218-4CF9-4D46-A2BB-F38C9E1F5F24}"/>
              </a:ext>
            </a:extLst>
          </p:cNvPr>
          <p:cNvSpPr txBox="1"/>
          <p:nvPr/>
        </p:nvSpPr>
        <p:spPr>
          <a:xfrm>
            <a:off x="6686553" y="381002"/>
            <a:ext cx="184779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399" b="0" i="0" dirty="0">
              <a:latin typeface="Arial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0CB279-D676-4BE2-9DAC-045D0BC918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472" y="6360008"/>
            <a:ext cx="782155" cy="2762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7B8250B-E515-433D-BC9C-77493769734A}"/>
              </a:ext>
            </a:extLst>
          </p:cNvPr>
          <p:cNvSpPr txBox="1"/>
          <p:nvPr/>
        </p:nvSpPr>
        <p:spPr>
          <a:xfrm>
            <a:off x="141520" y="6375641"/>
            <a:ext cx="349782" cy="256310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/>
            <a:fld id="{260E2A6B-A809-4840-BF14-8648BC0BDF87}" type="slidenum">
              <a:rPr lang="id-ID" sz="1066" b="1" smtClean="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id-ID" sz="1066" b="1" dirty="0">
              <a:solidFill>
                <a:srgbClr val="57584F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2010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4FE29CE-3351-B347-BE2C-F3E22AE5DF0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472" y="6360008"/>
            <a:ext cx="782155" cy="2762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902A9C-D5C1-46B7-8C39-1000910944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 for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575108-4142-405C-9F4B-546CB6B4D77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472" y="6360008"/>
            <a:ext cx="782155" cy="2762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60E10D-13FF-4B0A-B94B-0592A99A5650}"/>
              </a:ext>
            </a:extLst>
          </p:cNvPr>
          <p:cNvSpPr txBox="1"/>
          <p:nvPr/>
        </p:nvSpPr>
        <p:spPr>
          <a:xfrm>
            <a:off x="141520" y="6375641"/>
            <a:ext cx="349782" cy="256310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/>
            <a:fld id="{260E2A6B-A809-4840-BF14-8648BC0BDF87}" type="slidenum">
              <a:rPr lang="id-ID" sz="1066" b="1" smtClean="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id-ID" sz="1066" b="1" dirty="0">
              <a:solidFill>
                <a:srgbClr val="57584F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7254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6686553" y="381002"/>
            <a:ext cx="184779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399" b="0" i="0" dirty="0">
              <a:latin typeface="Arial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AA4550-C9B7-2B45-9201-F0EF37DB2A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472" y="6360008"/>
            <a:ext cx="782155" cy="2762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2BF10E-88FE-4CAC-AE49-4B2481B0BF72}"/>
              </a:ext>
            </a:extLst>
          </p:cNvPr>
          <p:cNvSpPr txBox="1"/>
          <p:nvPr/>
        </p:nvSpPr>
        <p:spPr>
          <a:xfrm>
            <a:off x="6686553" y="381002"/>
            <a:ext cx="184779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399" b="0" i="0" dirty="0">
              <a:latin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B5F60D-12B3-4D22-ABA9-37FD1DF58E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472" y="6360008"/>
            <a:ext cx="782155" cy="2762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52DC2C-B31A-4971-B903-49FBCF9F4535}"/>
              </a:ext>
            </a:extLst>
          </p:cNvPr>
          <p:cNvSpPr txBox="1"/>
          <p:nvPr/>
        </p:nvSpPr>
        <p:spPr>
          <a:xfrm>
            <a:off x="141520" y="6375641"/>
            <a:ext cx="349782" cy="256310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/>
            <a:fld id="{260E2A6B-A809-4840-BF14-8648BC0BDF87}" type="slidenum">
              <a:rPr lang="id-ID" sz="1066" b="1" smtClean="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id-ID" sz="1066" b="1" dirty="0">
              <a:solidFill>
                <a:srgbClr val="57584F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784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6A726A1D-AC64-4B2E-B2D2-6659B5983B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16874" y="250877"/>
            <a:ext cx="1775126" cy="41280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9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086" indent="0">
              <a:buNone/>
              <a:defRPr sz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171" indent="0">
              <a:buNone/>
              <a:defRPr sz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257" indent="0">
              <a:buNone/>
              <a:defRPr sz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343" indent="0">
              <a:buNone/>
              <a:defRPr sz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Month Day, Year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C19EB5-12F2-4574-8B38-B6E9AFCD85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538" y="523852"/>
            <a:ext cx="1529356" cy="530176"/>
          </a:xfrm>
          <a:prstGeom prst="rect">
            <a:avLst/>
          </a:prstGeom>
        </p:spPr>
      </p:pic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1365273-6C72-430C-AACA-0205394E20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133" y="1635921"/>
            <a:ext cx="4136697" cy="40139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086" indent="0">
              <a:buNone/>
              <a:defRPr sz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171" indent="0">
              <a:buNone/>
              <a:defRPr sz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257" indent="0">
              <a:buNone/>
              <a:defRPr sz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343" indent="0">
              <a:buNone/>
              <a:defRPr sz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Proposal for company name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80D6D2D-FB52-42A6-9F3A-6ED51B63E5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130" y="2111673"/>
            <a:ext cx="8835459" cy="497781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800" b="0" i="0" cap="none" baseline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0838533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6686553" y="381002"/>
            <a:ext cx="184779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399" b="0" i="0" dirty="0">
              <a:latin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1A0781-80AD-4578-ABDB-3CF90E1DACFC}"/>
              </a:ext>
            </a:extLst>
          </p:cNvPr>
          <p:cNvSpPr txBox="1"/>
          <p:nvPr/>
        </p:nvSpPr>
        <p:spPr>
          <a:xfrm>
            <a:off x="6686553" y="381002"/>
            <a:ext cx="184779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399" b="0" i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0781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One Column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7C47D0A-A481-354E-95D3-657CCC1676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472" y="6360008"/>
            <a:ext cx="782155" cy="276272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D8A46EA-5F34-E54B-B5CD-6F93F23810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8366" y="1016134"/>
            <a:ext cx="11326368" cy="2889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400" b="0" i="0" kern="1200" baseline="0" dirty="0">
                <a:solidFill>
                  <a:srgbClr val="02473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086" indent="2293893">
              <a:buNone/>
              <a:tabLst/>
              <a:defRPr sz="2399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171" indent="0">
              <a:buNone/>
              <a:defRPr sz="2399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257" indent="0">
              <a:buNone/>
              <a:defRPr sz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343" indent="0">
              <a:buNone/>
              <a:defRPr sz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marL="0" lvl="0" indent="0" algn="l" defTabSz="914171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Subhead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607739A-2A1C-9143-906E-B222E0DEEE9A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73663" y="1515533"/>
            <a:ext cx="10738812" cy="43263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600" b="0" i="0" kern="12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694093" indent="-380905">
              <a:defRPr lang="en-US" sz="1400" b="0" i="0" kern="12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2pPr>
            <a:lvl3pPr marL="1064416" indent="-380905">
              <a:defRPr lang="en-US" sz="1200" b="0" i="0" kern="12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3pPr>
            <a:lvl4pPr marL="1451670" indent="-380905">
              <a:defRPr lang="en-US" sz="1200" b="0" i="0" kern="12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1994" indent="-380905">
              <a:defRPr lang="en-US" sz="1200" b="0" i="0" kern="12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5pPr>
            <a:lvl6pPr>
              <a:defRPr lang="en-US" sz="1866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66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66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63298A-1AB0-449B-AB86-366128F9C4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One column content slide with text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9E1CFD-A7FF-4A68-B212-379C930CF3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472" y="6360008"/>
            <a:ext cx="782155" cy="27627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16B0274-DD21-40F3-A5F7-64F05A165C9B}"/>
              </a:ext>
            </a:extLst>
          </p:cNvPr>
          <p:cNvSpPr txBox="1"/>
          <p:nvPr/>
        </p:nvSpPr>
        <p:spPr>
          <a:xfrm>
            <a:off x="141520" y="6375641"/>
            <a:ext cx="349782" cy="256310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/>
            <a:fld id="{260E2A6B-A809-4840-BF14-8648BC0BDF87}" type="slidenum">
              <a:rPr lang="id-ID" sz="1066" b="1" smtClean="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id-ID" sz="1066" b="1" dirty="0">
              <a:solidFill>
                <a:srgbClr val="57584F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0450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t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7C47D0A-A481-354E-95D3-657CCC1676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472" y="6360008"/>
            <a:ext cx="782155" cy="276272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D8A46EA-5F34-E54B-B5CD-6F93F23810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8366" y="1016134"/>
            <a:ext cx="11326368" cy="28897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b="0" i="0" kern="1200" baseline="0" dirty="0">
                <a:solidFill>
                  <a:srgbClr val="02473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086" indent="2293893">
              <a:buNone/>
              <a:tabLst/>
              <a:defRPr sz="2399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171" indent="0">
              <a:buNone/>
              <a:defRPr sz="2399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257" indent="0">
              <a:buNone/>
              <a:defRPr sz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343" indent="0">
              <a:buNone/>
              <a:defRPr sz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marL="0" lvl="0" indent="0" algn="l" defTabSz="914171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Subhead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270F4-EB36-43A4-BAD6-DDDA44BFA41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73663" y="1515533"/>
            <a:ext cx="10738812" cy="43263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0" i="0" kern="1200" cap="none" baseline="0" dirty="0" smtClean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694093" indent="-380905">
              <a:lnSpc>
                <a:spcPct val="100000"/>
              </a:lnSpc>
              <a:spcBef>
                <a:spcPts val="0"/>
              </a:spcBef>
              <a:defRPr lang="en-US" sz="1400" b="0" i="0" kern="1200" dirty="0" smtClean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2pPr>
            <a:lvl3pPr marL="1064416" indent="-380905">
              <a:lnSpc>
                <a:spcPct val="100000"/>
              </a:lnSpc>
              <a:defRPr lang="en-US" sz="1200" b="0" i="0" kern="1200" dirty="0" smtClean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3pPr>
            <a:lvl4pPr marL="1451670" indent="-380905">
              <a:lnSpc>
                <a:spcPct val="100000"/>
              </a:lnSpc>
              <a:defRPr lang="en-US" sz="1200" b="0" i="0" kern="1200" dirty="0" smtClean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1994" indent="-380905">
              <a:lnSpc>
                <a:spcPct val="100000"/>
              </a:lnSpc>
              <a:defRPr lang="en-US" sz="1200" b="0" i="0" kern="12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7F0C053-C1AC-4DE8-B309-7D56CDCDF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77E0C4-3E52-49C3-8768-E92B005D46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472" y="6360008"/>
            <a:ext cx="782155" cy="2762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C49AE7-54A9-47AC-9365-C87A696534AF}"/>
              </a:ext>
            </a:extLst>
          </p:cNvPr>
          <p:cNvSpPr txBox="1"/>
          <p:nvPr/>
        </p:nvSpPr>
        <p:spPr>
          <a:xfrm>
            <a:off x="141520" y="6375641"/>
            <a:ext cx="349782" cy="256310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/>
            <a:fld id="{260E2A6B-A809-4840-BF14-8648BC0BDF87}" type="slidenum">
              <a:rPr lang="id-ID" sz="1066" b="1" smtClean="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id-ID" sz="1066" b="1" dirty="0">
              <a:solidFill>
                <a:srgbClr val="57584F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1412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Colum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3064958E-F05B-49C8-83C4-EFFE75AE2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246" y="1514623"/>
            <a:ext cx="4852562" cy="4410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086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171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257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343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5429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6pPr>
            <a:lvl7pPr marL="2742514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7pPr>
            <a:lvl8pPr marL="319960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8pPr>
            <a:lvl9pPr marL="3656686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  <a:p>
            <a:pPr lvl="3"/>
            <a:r>
              <a:rPr lang="en-US" dirty="0"/>
              <a:t>Level 4</a:t>
            </a:r>
          </a:p>
          <a:p>
            <a:pPr lvl="4"/>
            <a:r>
              <a:rPr lang="en-US" dirty="0"/>
              <a:t>Level 5</a:t>
            </a:r>
          </a:p>
          <a:p>
            <a:pPr lvl="5"/>
            <a:r>
              <a:rPr lang="en-US" dirty="0"/>
              <a:t>Level 6</a:t>
            </a:r>
          </a:p>
          <a:p>
            <a:pPr lvl="6"/>
            <a:r>
              <a:rPr lang="en-US" dirty="0"/>
              <a:t>Level 7</a:t>
            </a:r>
          </a:p>
          <a:p>
            <a:pPr lvl="7"/>
            <a:r>
              <a:rPr lang="en-US" dirty="0"/>
              <a:t>Level 8</a:t>
            </a:r>
          </a:p>
          <a:p>
            <a:pPr lvl="8"/>
            <a:r>
              <a:rPr lang="en-US" dirty="0"/>
              <a:t>Level 9</a:t>
            </a:r>
          </a:p>
          <a:p>
            <a:pPr lvl="0"/>
            <a:r>
              <a:rPr lang="en-US" dirty="0"/>
              <a:t>	</a:t>
            </a:r>
          </a:p>
          <a:p>
            <a:pPr lvl="0"/>
            <a:r>
              <a:rPr lang="en-US" dirty="0"/>
              <a:t>	</a:t>
            </a:r>
          </a:p>
          <a:p>
            <a:pPr lvl="4"/>
            <a:endParaRPr lang="en-US" dirty="0"/>
          </a:p>
          <a:p>
            <a:pPr lvl="6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B073AF-74B9-3943-8F7B-AA16E7B8AA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472" y="6360008"/>
            <a:ext cx="782155" cy="276272"/>
          </a:xfrm>
          <a:prstGeom prst="rect">
            <a:avLst/>
          </a:prstGeom>
        </p:spPr>
      </p:pic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76F75A7-CDC4-7347-A2CC-8067F662124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8366" y="1016134"/>
            <a:ext cx="11326368" cy="2889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400" b="0" i="0" kern="1200" baseline="0" dirty="0">
                <a:solidFill>
                  <a:srgbClr val="02473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086" indent="2293893">
              <a:buNone/>
              <a:tabLst/>
              <a:defRPr sz="2399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171" indent="0">
              <a:buNone/>
              <a:defRPr sz="2399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257" indent="0">
              <a:buNone/>
              <a:defRPr sz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343" indent="0">
              <a:buNone/>
              <a:defRPr sz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marL="0" lvl="0" indent="0" algn="l" defTabSz="914171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Subhead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00BD5E-674C-4427-B33C-AFACB211C0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 and column chart slide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0313BA-7F21-4DE4-9104-86F90B9895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472" y="6360008"/>
            <a:ext cx="782155" cy="2762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54CBAD3-658D-49B7-849E-653AA43F25AC}"/>
              </a:ext>
            </a:extLst>
          </p:cNvPr>
          <p:cNvSpPr txBox="1"/>
          <p:nvPr/>
        </p:nvSpPr>
        <p:spPr>
          <a:xfrm>
            <a:off x="141520" y="6375641"/>
            <a:ext cx="349782" cy="256310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/>
            <a:fld id="{260E2A6B-A809-4840-BF14-8648BC0BDF87}" type="slidenum">
              <a:rPr lang="id-ID" sz="1066" b="1" smtClean="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id-ID" sz="1066" b="1" dirty="0">
              <a:solidFill>
                <a:srgbClr val="57584F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868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Two Column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AD74FDF-6A5B-3640-B170-E7FFAE9C360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472" y="6360008"/>
            <a:ext cx="782155" cy="276272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D933AC0-12E6-3E48-BF67-20BD921641C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8366" y="1016134"/>
            <a:ext cx="11326368" cy="2889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400" b="0" i="0" kern="1200" baseline="0" dirty="0">
                <a:solidFill>
                  <a:srgbClr val="02473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086" indent="2293893">
              <a:buNone/>
              <a:tabLst/>
              <a:defRPr sz="2399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171" indent="0">
              <a:buNone/>
              <a:defRPr sz="2399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257" indent="0">
              <a:buNone/>
              <a:defRPr sz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343" indent="0">
              <a:buNone/>
              <a:defRPr sz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marL="0" lvl="0" indent="0" algn="l" defTabSz="914171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Subhead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3FAE573-B930-4CAE-8019-128A39FE72B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73662" y="1515533"/>
            <a:ext cx="4858144" cy="43263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1400" b="0" i="0" kern="12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694093" indent="-380905">
              <a:defRPr lang="en-US" sz="1400" b="0" i="0" kern="12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2pPr>
            <a:lvl3pPr marL="1064416" indent="-380905">
              <a:defRPr lang="en-US" sz="1400" b="0" i="0" kern="12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3pPr>
            <a:lvl4pPr marL="1451670" indent="-380905">
              <a:defRPr lang="en-US" sz="1400" b="0" i="0" kern="12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1994" indent="-380905">
              <a:defRPr lang="en-US" sz="1400" b="0" i="0" kern="12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5pPr>
            <a:lvl6pPr>
              <a:defRPr lang="en-US" sz="1866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66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66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DAA2013-C58A-406D-A806-5E374DC0E525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127364" y="1515533"/>
            <a:ext cx="4858144" cy="43263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1400" b="0" i="0" kern="12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694093" indent="-380905">
              <a:defRPr lang="en-US" sz="1400" b="0" i="0" kern="12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2pPr>
            <a:lvl3pPr marL="1064416" indent="-380905">
              <a:defRPr lang="en-US" sz="1400" b="0" i="0" kern="12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3pPr>
            <a:lvl4pPr marL="1451670" indent="-380905">
              <a:defRPr lang="en-US" sz="1400" b="0" i="0" kern="12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1994" indent="-380905">
              <a:defRPr lang="en-US" sz="1400" b="0" i="0" kern="12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5pPr>
            <a:lvl6pPr>
              <a:defRPr lang="en-US" sz="1866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66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66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5B47F9-6608-4708-836E-3BE0487D6E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Two column content slide with text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D84E751-9EB9-4C5E-B29E-1DCFAB2B8B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472" y="6360008"/>
            <a:ext cx="782155" cy="2762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7EBDE63-0182-4858-941A-806385AB69FC}"/>
              </a:ext>
            </a:extLst>
          </p:cNvPr>
          <p:cNvSpPr txBox="1"/>
          <p:nvPr/>
        </p:nvSpPr>
        <p:spPr>
          <a:xfrm>
            <a:off x="141520" y="6375641"/>
            <a:ext cx="349782" cy="256310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/>
            <a:fld id="{260E2A6B-A809-4840-BF14-8648BC0BDF87}" type="slidenum">
              <a:rPr lang="id-ID" sz="1066" b="1" smtClean="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id-ID" sz="1066" b="1" dirty="0">
              <a:solidFill>
                <a:srgbClr val="57584F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0872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Two Columns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FD47640-C427-8A44-A880-BD412C9BD29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472" y="6360008"/>
            <a:ext cx="782155" cy="276272"/>
          </a:xfrm>
          <a:prstGeom prst="rect">
            <a:avLst/>
          </a:prstGeom>
        </p:spPr>
      </p:pic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8D3B37A-2D0D-CE42-B466-2ABC0B23BA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8366" y="1016134"/>
            <a:ext cx="11326368" cy="2889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400" b="0" i="0" kern="1200" baseline="0" dirty="0">
                <a:solidFill>
                  <a:srgbClr val="02473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086" indent="2293893">
              <a:buNone/>
              <a:tabLst/>
              <a:defRPr sz="2399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171" indent="0">
              <a:buNone/>
              <a:defRPr sz="2399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257" indent="0">
              <a:buNone/>
              <a:defRPr sz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343" indent="0">
              <a:buNone/>
              <a:defRPr sz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marL="0" lvl="0" indent="0" algn="l" defTabSz="914171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Subhead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49EF1D5-C911-4871-9AE9-B279B3A8538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73662" y="1515533"/>
            <a:ext cx="4858144" cy="43263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baseline="0" dirty="0" smtClean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694093" indent="-380905">
              <a:defRPr lang="en-US" sz="1400" b="0" i="0" kern="1200" dirty="0" smtClean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2pPr>
            <a:lvl3pPr marL="1064416" indent="-380905">
              <a:defRPr lang="en-US" sz="1200" b="0" i="0" kern="1200" dirty="0" smtClean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3pPr>
            <a:lvl4pPr marL="1451670" indent="-380905">
              <a:defRPr lang="en-US" sz="1200" b="0" i="0" kern="1200" dirty="0" smtClean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1994" indent="-380905">
              <a:defRPr lang="en-US" sz="1200" b="0" i="0" kern="12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DF27754-50C5-4851-BFBD-F2CB1085ED0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147005" y="1515533"/>
            <a:ext cx="4858144" cy="43263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baseline="0" dirty="0" smtClean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694093" indent="-380905">
              <a:defRPr lang="en-US" sz="1400" b="0" i="0" kern="1200" dirty="0" smtClean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2pPr>
            <a:lvl3pPr marL="1064416" indent="-380905">
              <a:defRPr lang="en-US" sz="1200" b="0" i="0" kern="1200" dirty="0" smtClean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3pPr>
            <a:lvl4pPr marL="1451670" indent="-380905">
              <a:defRPr lang="en-US" sz="1200" b="0" i="0" kern="1200" dirty="0" smtClean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1994" indent="-380905">
              <a:defRPr lang="en-US" sz="1200" b="0" i="0" kern="12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980812-5BF3-4981-A1D0-4A4826F643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Two column content slide with bullets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3A4B5F-1914-4E65-B1D2-9FA790BC59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472" y="6360008"/>
            <a:ext cx="782155" cy="2762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8AB33C-B9BE-40ED-BA55-523D14CC7958}"/>
              </a:ext>
            </a:extLst>
          </p:cNvPr>
          <p:cNvSpPr txBox="1"/>
          <p:nvPr/>
        </p:nvSpPr>
        <p:spPr>
          <a:xfrm>
            <a:off x="141520" y="6375641"/>
            <a:ext cx="349782" cy="256310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/>
            <a:fld id="{260E2A6B-A809-4840-BF14-8648BC0BDF87}" type="slidenum">
              <a:rPr lang="id-ID" sz="1066" b="1" smtClean="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id-ID" sz="1066" b="1" dirty="0">
              <a:solidFill>
                <a:srgbClr val="57584F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676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 Text and Column Chart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1680549F-1C08-C645-BA1E-49E358958E07}"/>
              </a:ext>
            </a:extLst>
          </p:cNvPr>
          <p:cNvSpPr txBox="1"/>
          <p:nvPr/>
        </p:nvSpPr>
        <p:spPr>
          <a:xfrm>
            <a:off x="141520" y="6375641"/>
            <a:ext cx="349782" cy="256310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/>
            <a:fld id="{260E2A6B-A809-4840-BF14-8648BC0BDF87}" type="slidenum">
              <a:rPr lang="id-ID" sz="1066" b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id-ID" sz="1066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847D9693-9E3A-EE44-8D0E-2F3138F847E6}"/>
              </a:ext>
            </a:extLst>
          </p:cNvPr>
          <p:cNvSpPr/>
          <p:nvPr/>
        </p:nvSpPr>
        <p:spPr>
          <a:xfrm>
            <a:off x="10779760" y="6035040"/>
            <a:ext cx="1412240" cy="822960"/>
          </a:xfrm>
          <a:custGeom>
            <a:avLst/>
            <a:gdLst>
              <a:gd name="connsiteX0" fmla="*/ 0 w 1059180"/>
              <a:gd name="connsiteY0" fmla="*/ 0 h 613410"/>
              <a:gd name="connsiteX1" fmla="*/ 1059180 w 1059180"/>
              <a:gd name="connsiteY1" fmla="*/ 0 h 613410"/>
              <a:gd name="connsiteX2" fmla="*/ 1059180 w 1059180"/>
              <a:gd name="connsiteY2" fmla="*/ 613410 h 613410"/>
              <a:gd name="connsiteX3" fmla="*/ 0 w 1059180"/>
              <a:gd name="connsiteY3" fmla="*/ 613410 h 613410"/>
              <a:gd name="connsiteX4" fmla="*/ 0 w 1059180"/>
              <a:gd name="connsiteY4" fmla="*/ 0 h 613410"/>
              <a:gd name="connsiteX0" fmla="*/ 190500 w 1059180"/>
              <a:gd name="connsiteY0" fmla="*/ 0 h 617220"/>
              <a:gd name="connsiteX1" fmla="*/ 1059180 w 1059180"/>
              <a:gd name="connsiteY1" fmla="*/ 3810 h 617220"/>
              <a:gd name="connsiteX2" fmla="*/ 1059180 w 1059180"/>
              <a:gd name="connsiteY2" fmla="*/ 617220 h 617220"/>
              <a:gd name="connsiteX3" fmla="*/ 0 w 1059180"/>
              <a:gd name="connsiteY3" fmla="*/ 617220 h 617220"/>
              <a:gd name="connsiteX4" fmla="*/ 190500 w 1059180"/>
              <a:gd name="connsiteY4" fmla="*/ 0 h 617220"/>
              <a:gd name="connsiteX0" fmla="*/ 179070 w 1059180"/>
              <a:gd name="connsiteY0" fmla="*/ 0 h 617220"/>
              <a:gd name="connsiteX1" fmla="*/ 1059180 w 1059180"/>
              <a:gd name="connsiteY1" fmla="*/ 3810 h 617220"/>
              <a:gd name="connsiteX2" fmla="*/ 1059180 w 1059180"/>
              <a:gd name="connsiteY2" fmla="*/ 617220 h 617220"/>
              <a:gd name="connsiteX3" fmla="*/ 0 w 1059180"/>
              <a:gd name="connsiteY3" fmla="*/ 617220 h 617220"/>
              <a:gd name="connsiteX4" fmla="*/ 179070 w 1059180"/>
              <a:gd name="connsiteY4" fmla="*/ 0 h 61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9180" h="617220">
                <a:moveTo>
                  <a:pt x="179070" y="0"/>
                </a:moveTo>
                <a:lnTo>
                  <a:pt x="1059180" y="3810"/>
                </a:lnTo>
                <a:lnTo>
                  <a:pt x="1059180" y="617220"/>
                </a:lnTo>
                <a:lnTo>
                  <a:pt x="0" y="617220"/>
                </a:lnTo>
                <a:lnTo>
                  <a:pt x="1790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857D11-E061-C541-825F-7ECE2525C98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472" y="6360008"/>
            <a:ext cx="782155" cy="276272"/>
          </a:xfrm>
          <a:prstGeom prst="rect">
            <a:avLst/>
          </a:prstGeom>
        </p:spPr>
      </p:pic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C0DAF660-F148-BA4D-8901-13EA6350E5D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9246" y="1490718"/>
            <a:ext cx="4852562" cy="4410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086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171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257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343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5429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6pPr>
            <a:lvl7pPr marL="2742514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7pPr>
            <a:lvl8pPr marL="319960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8pPr>
            <a:lvl9pPr marL="3656686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06DBFFC-D72C-1F49-B108-BAAB81DAEC5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8366" y="1016134"/>
            <a:ext cx="11326368" cy="2889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400" b="0" i="0" kern="12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086" indent="2293893">
              <a:buNone/>
              <a:tabLst/>
              <a:defRPr sz="2399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171" indent="0">
              <a:buNone/>
              <a:defRPr sz="2399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257" indent="0">
              <a:buNone/>
              <a:defRPr sz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343" indent="0">
              <a:buNone/>
              <a:defRPr sz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marL="0" lvl="0" indent="0" algn="l" defTabSz="914171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Subhead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2AF909-A150-4EE3-B281-45AF01A14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Dark text and column chart slide</a:t>
            </a: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81158AB6-1C8A-4999-9428-478D130F277D}"/>
              </a:ext>
            </a:extLst>
          </p:cNvPr>
          <p:cNvSpPr/>
          <p:nvPr/>
        </p:nvSpPr>
        <p:spPr>
          <a:xfrm>
            <a:off x="10779760" y="6035040"/>
            <a:ext cx="1412240" cy="822960"/>
          </a:xfrm>
          <a:custGeom>
            <a:avLst/>
            <a:gdLst>
              <a:gd name="connsiteX0" fmla="*/ 0 w 1059180"/>
              <a:gd name="connsiteY0" fmla="*/ 0 h 613410"/>
              <a:gd name="connsiteX1" fmla="*/ 1059180 w 1059180"/>
              <a:gd name="connsiteY1" fmla="*/ 0 h 613410"/>
              <a:gd name="connsiteX2" fmla="*/ 1059180 w 1059180"/>
              <a:gd name="connsiteY2" fmla="*/ 613410 h 613410"/>
              <a:gd name="connsiteX3" fmla="*/ 0 w 1059180"/>
              <a:gd name="connsiteY3" fmla="*/ 613410 h 613410"/>
              <a:gd name="connsiteX4" fmla="*/ 0 w 1059180"/>
              <a:gd name="connsiteY4" fmla="*/ 0 h 613410"/>
              <a:gd name="connsiteX0" fmla="*/ 190500 w 1059180"/>
              <a:gd name="connsiteY0" fmla="*/ 0 h 617220"/>
              <a:gd name="connsiteX1" fmla="*/ 1059180 w 1059180"/>
              <a:gd name="connsiteY1" fmla="*/ 3810 h 617220"/>
              <a:gd name="connsiteX2" fmla="*/ 1059180 w 1059180"/>
              <a:gd name="connsiteY2" fmla="*/ 617220 h 617220"/>
              <a:gd name="connsiteX3" fmla="*/ 0 w 1059180"/>
              <a:gd name="connsiteY3" fmla="*/ 617220 h 617220"/>
              <a:gd name="connsiteX4" fmla="*/ 190500 w 1059180"/>
              <a:gd name="connsiteY4" fmla="*/ 0 h 617220"/>
              <a:gd name="connsiteX0" fmla="*/ 179070 w 1059180"/>
              <a:gd name="connsiteY0" fmla="*/ 0 h 617220"/>
              <a:gd name="connsiteX1" fmla="*/ 1059180 w 1059180"/>
              <a:gd name="connsiteY1" fmla="*/ 3810 h 617220"/>
              <a:gd name="connsiteX2" fmla="*/ 1059180 w 1059180"/>
              <a:gd name="connsiteY2" fmla="*/ 617220 h 617220"/>
              <a:gd name="connsiteX3" fmla="*/ 0 w 1059180"/>
              <a:gd name="connsiteY3" fmla="*/ 617220 h 617220"/>
              <a:gd name="connsiteX4" fmla="*/ 179070 w 1059180"/>
              <a:gd name="connsiteY4" fmla="*/ 0 h 61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9180" h="617220">
                <a:moveTo>
                  <a:pt x="179070" y="0"/>
                </a:moveTo>
                <a:lnTo>
                  <a:pt x="1059180" y="3810"/>
                </a:lnTo>
                <a:lnTo>
                  <a:pt x="1059180" y="617220"/>
                </a:lnTo>
                <a:lnTo>
                  <a:pt x="0" y="617220"/>
                </a:lnTo>
                <a:lnTo>
                  <a:pt x="1790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6AD2CE-94D9-4953-AECE-EFEDE342E7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472" y="6360008"/>
            <a:ext cx="782155" cy="2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2751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36304" y="2605240"/>
            <a:ext cx="11326368" cy="68035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732" b="0" i="0" cap="none" baseline="0">
                <a:solidFill>
                  <a:srgbClr val="3C8A2E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Get in touch with us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36306" y="3419366"/>
            <a:ext cx="5080641" cy="23316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66" b="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086" indent="0">
              <a:buNone/>
              <a:defRPr sz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171" indent="0">
              <a:buNone/>
              <a:defRPr sz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257" indent="0">
              <a:buNone/>
              <a:defRPr sz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343" indent="0">
              <a:buNone/>
              <a:defRPr sz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First Name, Last Name</a:t>
            </a:r>
          </a:p>
          <a:p>
            <a:pPr lvl="0"/>
            <a:r>
              <a:rPr lang="en-US" dirty="0" err="1"/>
              <a:t>name@company.com</a:t>
            </a:r>
            <a:endParaRPr lang="en-US" dirty="0"/>
          </a:p>
          <a:p>
            <a:pPr lvl="0"/>
            <a:r>
              <a:rPr lang="en-US" dirty="0"/>
              <a:t>444-4444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6EA47E-8E5C-BF45-8162-7A8C8DA3EA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472" y="6360008"/>
            <a:ext cx="782155" cy="2762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DA8C0F-87FB-478F-82B5-A02877B442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472" y="6360008"/>
            <a:ext cx="782155" cy="2762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6602B65-4797-4DAC-9DA8-F601D2CE1DE4}"/>
              </a:ext>
            </a:extLst>
          </p:cNvPr>
          <p:cNvSpPr txBox="1"/>
          <p:nvPr/>
        </p:nvSpPr>
        <p:spPr>
          <a:xfrm>
            <a:off x="141520" y="6375641"/>
            <a:ext cx="349782" cy="256310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/>
            <a:fld id="{260E2A6B-A809-4840-BF14-8648BC0BDF87}" type="slidenum">
              <a:rPr lang="id-ID" sz="1066" b="1" smtClean="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id-ID" sz="1066" b="1" dirty="0">
              <a:solidFill>
                <a:srgbClr val="57584F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4709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83826" y="1886740"/>
            <a:ext cx="1773775" cy="1773775"/>
          </a:xfrm>
          <a:prstGeom prst="rect">
            <a:avLst/>
          </a:prstGeom>
          <a:solidFill>
            <a:srgbClr val="79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7" name="Rectangle 6"/>
          <p:cNvSpPr/>
          <p:nvPr/>
        </p:nvSpPr>
        <p:spPr>
          <a:xfrm>
            <a:off x="4112019" y="1886740"/>
            <a:ext cx="1773775" cy="17737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8" name="Rectangle 7"/>
          <p:cNvSpPr/>
          <p:nvPr/>
        </p:nvSpPr>
        <p:spPr>
          <a:xfrm>
            <a:off x="6340213" y="1886740"/>
            <a:ext cx="1773775" cy="1773775"/>
          </a:xfrm>
          <a:prstGeom prst="rect">
            <a:avLst/>
          </a:prstGeom>
          <a:solidFill>
            <a:srgbClr val="3B8A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9" name="Rectangle 8"/>
          <p:cNvSpPr/>
          <p:nvPr/>
        </p:nvSpPr>
        <p:spPr>
          <a:xfrm>
            <a:off x="8568407" y="1886740"/>
            <a:ext cx="1773775" cy="1773775"/>
          </a:xfrm>
          <a:prstGeom prst="rect">
            <a:avLst/>
          </a:prstGeom>
          <a:solidFill>
            <a:srgbClr val="BD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11" name="Rectangle 10"/>
          <p:cNvSpPr/>
          <p:nvPr/>
        </p:nvSpPr>
        <p:spPr>
          <a:xfrm>
            <a:off x="4083988" y="4016270"/>
            <a:ext cx="1786246" cy="1786243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12" name="Rectangle 11"/>
          <p:cNvSpPr/>
          <p:nvPr/>
        </p:nvSpPr>
        <p:spPr>
          <a:xfrm>
            <a:off x="6296854" y="4016270"/>
            <a:ext cx="1786246" cy="1786243"/>
          </a:xfrm>
          <a:prstGeom prst="rect">
            <a:avLst/>
          </a:prstGeom>
          <a:solidFill>
            <a:srgbClr val="575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13" name="Rectangle 12"/>
          <p:cNvSpPr/>
          <p:nvPr/>
        </p:nvSpPr>
        <p:spPr>
          <a:xfrm>
            <a:off x="8515699" y="4016270"/>
            <a:ext cx="1786246" cy="17862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883824" y="1886738"/>
            <a:ext cx="1758216" cy="110680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cap="all" baseline="0">
                <a:solidFill>
                  <a:srgbClr val="02473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indent="0" algn="l" defTabSz="91417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66" b="1" i="0" kern="1200" cap="all" baseline="0" dirty="0">
                <a:solidFill>
                  <a:srgbClr val="024731"/>
                </a:solidFill>
                <a:effectLst/>
                <a:latin typeface="Arial" charset="0"/>
                <a:ea typeface="Arial" charset="0"/>
                <a:cs typeface="Arial" charset="0"/>
              </a:rPr>
              <a:t>R: 121</a:t>
            </a:r>
          </a:p>
          <a:p>
            <a:pPr marL="0" marR="0" indent="0" algn="l" defTabSz="91417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66" b="1" i="0" kern="1200" cap="all" baseline="0" dirty="0">
                <a:solidFill>
                  <a:srgbClr val="024731"/>
                </a:solidFill>
                <a:effectLst/>
                <a:latin typeface="Arial" charset="0"/>
                <a:ea typeface="Arial" charset="0"/>
                <a:cs typeface="Arial" charset="0"/>
              </a:rPr>
              <a:t>G: 184</a:t>
            </a:r>
          </a:p>
          <a:p>
            <a:pPr marL="0" marR="0" indent="0" algn="l" defTabSz="91417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66" b="1" i="0" kern="1200" cap="all" baseline="0" dirty="0">
                <a:solidFill>
                  <a:srgbClr val="024731"/>
                </a:solidFill>
                <a:effectLst/>
                <a:latin typeface="Arial" charset="0"/>
                <a:ea typeface="Arial" charset="0"/>
                <a:cs typeface="Arial" charset="0"/>
              </a:rPr>
              <a:t>B: 0</a:t>
            </a:r>
            <a:endParaRPr lang="cs-CZ" sz="1866" b="1" i="0" kern="1200" cap="all" baseline="0" dirty="0">
              <a:solidFill>
                <a:srgbClr val="02473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B91C07D1-ECBB-D747-9350-A01F6E3F3E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246" y="502926"/>
            <a:ext cx="11326368" cy="542105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rgbClr val="3C8A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Waste management color palette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E3311FB-203E-464C-BCD2-A32A59B07562}"/>
              </a:ext>
            </a:extLst>
          </p:cNvPr>
          <p:cNvSpPr/>
          <p:nvPr/>
        </p:nvSpPr>
        <p:spPr>
          <a:xfrm>
            <a:off x="1859483" y="4016270"/>
            <a:ext cx="1786246" cy="1786243"/>
          </a:xfrm>
          <a:prstGeom prst="rect">
            <a:avLst/>
          </a:prstGeom>
          <a:solidFill>
            <a:srgbClr val="C5C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5EB207F1-3E20-204F-B196-B1FC65AD6731}"/>
              </a:ext>
            </a:extLst>
          </p:cNvPr>
          <p:cNvSpPr txBox="1">
            <a:spLocks/>
          </p:cNvSpPr>
          <p:nvPr/>
        </p:nvSpPr>
        <p:spPr>
          <a:xfrm>
            <a:off x="1859483" y="4016272"/>
            <a:ext cx="1773775" cy="116850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cap="all" baseline="0">
                <a:solidFill>
                  <a:srgbClr val="02473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866" b="1" i="0" kern="1200" cap="all" baseline="0" dirty="0">
                <a:solidFill>
                  <a:schemeClr val="tx2"/>
                </a:solidFill>
                <a:effectLst/>
                <a:latin typeface="Arial" charset="0"/>
                <a:ea typeface="Arial" charset="0"/>
                <a:cs typeface="Arial" charset="0"/>
              </a:rPr>
              <a:t>R: 197</a:t>
            </a:r>
          </a:p>
          <a:p>
            <a:pPr algn="l">
              <a:lnSpc>
                <a:spcPct val="100000"/>
              </a:lnSpc>
            </a:pPr>
            <a:r>
              <a:rPr lang="en-US" sz="1866" b="1" i="0" kern="1200" cap="all" baseline="0" dirty="0">
                <a:solidFill>
                  <a:schemeClr val="tx2"/>
                </a:solidFill>
                <a:effectLst/>
                <a:latin typeface="Arial" charset="0"/>
                <a:ea typeface="Arial" charset="0"/>
                <a:cs typeface="Arial" charset="0"/>
              </a:rPr>
              <a:t>G: 197</a:t>
            </a:r>
          </a:p>
          <a:p>
            <a:pPr algn="l">
              <a:lnSpc>
                <a:spcPct val="100000"/>
              </a:lnSpc>
            </a:pPr>
            <a:r>
              <a:rPr lang="en-US" sz="1866" b="1" i="0" kern="1200" cap="all" baseline="0" dirty="0">
                <a:solidFill>
                  <a:schemeClr val="tx2"/>
                </a:solidFill>
                <a:effectLst/>
                <a:latin typeface="Arial" charset="0"/>
                <a:ea typeface="Arial" charset="0"/>
                <a:cs typeface="Arial" charset="0"/>
              </a:rPr>
              <a:t>B: 188</a:t>
            </a:r>
            <a:endParaRPr lang="is-IS" sz="1866" b="1" i="0" kern="1200" cap="all" baseline="0" dirty="0">
              <a:solidFill>
                <a:schemeClr val="tx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A24BF4A-1AD2-A044-9396-4D0EA60D367A}"/>
              </a:ext>
            </a:extLst>
          </p:cNvPr>
          <p:cNvSpPr txBox="1">
            <a:spLocks/>
          </p:cNvSpPr>
          <p:nvPr/>
        </p:nvSpPr>
        <p:spPr>
          <a:xfrm>
            <a:off x="4130635" y="1886738"/>
            <a:ext cx="1758216" cy="110680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cap="all" baseline="0">
                <a:solidFill>
                  <a:srgbClr val="02473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indent="0" algn="l" defTabSz="91417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66" b="1" i="0" kern="1200" cap="all" baseline="0" dirty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rPr>
              <a:t>R: 2</a:t>
            </a:r>
          </a:p>
          <a:p>
            <a:pPr marL="0" marR="0" indent="0" algn="l" defTabSz="91417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66" b="1" i="0" kern="1200" cap="all" baseline="0" dirty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rPr>
              <a:t>G: 70</a:t>
            </a:r>
          </a:p>
          <a:p>
            <a:pPr marL="0" marR="0" indent="0" algn="l" defTabSz="91417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66" b="1" i="0" kern="1200" cap="all" baseline="0" dirty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rPr>
              <a:t>B: 48</a:t>
            </a:r>
            <a:endParaRPr lang="cs-CZ" sz="1866" b="1" i="0" kern="1200" cap="all" baseline="0" dirty="0">
              <a:solidFill>
                <a:schemeClr val="bg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408C9AD-AA1A-D74B-BC88-7D00BD048D21}"/>
              </a:ext>
            </a:extLst>
          </p:cNvPr>
          <p:cNvSpPr txBox="1">
            <a:spLocks/>
          </p:cNvSpPr>
          <p:nvPr/>
        </p:nvSpPr>
        <p:spPr>
          <a:xfrm>
            <a:off x="6342612" y="1886741"/>
            <a:ext cx="1758216" cy="110680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cap="all" baseline="0">
                <a:solidFill>
                  <a:srgbClr val="02473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indent="0" algn="l" defTabSz="91417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66" b="1" i="0" kern="1200" cap="all" baseline="0" dirty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rPr>
              <a:t>R: 59</a:t>
            </a:r>
          </a:p>
          <a:p>
            <a:pPr marL="0" marR="0" indent="0" algn="l" defTabSz="91417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66" b="1" i="0" kern="1200" cap="all" baseline="0" dirty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rPr>
              <a:t>G: 138</a:t>
            </a:r>
          </a:p>
          <a:p>
            <a:pPr marL="0" marR="0" indent="0" algn="l" defTabSz="91417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66" b="1" i="0" kern="1200" cap="all" baseline="0" dirty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rPr>
              <a:t>B: 46</a:t>
            </a:r>
            <a:endParaRPr lang="cs-CZ" sz="1866" b="1" i="0" kern="1200" cap="all" baseline="0" dirty="0">
              <a:solidFill>
                <a:schemeClr val="bg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9209D910-A284-754D-B472-31FECAB6221D}"/>
              </a:ext>
            </a:extLst>
          </p:cNvPr>
          <p:cNvSpPr txBox="1">
            <a:spLocks/>
          </p:cNvSpPr>
          <p:nvPr/>
        </p:nvSpPr>
        <p:spPr>
          <a:xfrm>
            <a:off x="8589423" y="1921574"/>
            <a:ext cx="1758216" cy="110680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cap="all" baseline="0">
                <a:solidFill>
                  <a:srgbClr val="02473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indent="0" algn="l" defTabSz="91417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66" b="1" i="0" kern="1200" cap="all" baseline="0" dirty="0">
                <a:solidFill>
                  <a:srgbClr val="024731"/>
                </a:solidFill>
                <a:effectLst/>
                <a:latin typeface="Arial" charset="0"/>
                <a:ea typeface="Arial" charset="0"/>
                <a:cs typeface="Arial" charset="0"/>
              </a:rPr>
              <a:t>R: 189</a:t>
            </a:r>
          </a:p>
          <a:p>
            <a:pPr marL="0" marR="0" indent="0" algn="l" defTabSz="91417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66" b="1" i="0" kern="1200" cap="all" baseline="0" dirty="0">
                <a:solidFill>
                  <a:srgbClr val="024731"/>
                </a:solidFill>
                <a:effectLst/>
                <a:latin typeface="Arial" charset="0"/>
                <a:ea typeface="Arial" charset="0"/>
                <a:cs typeface="Arial" charset="0"/>
              </a:rPr>
              <a:t>G: 214</a:t>
            </a:r>
          </a:p>
          <a:p>
            <a:pPr marL="0" marR="0" indent="0" algn="l" defTabSz="91417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66" b="1" i="0" kern="1200" cap="all" baseline="0" dirty="0">
                <a:solidFill>
                  <a:srgbClr val="024731"/>
                </a:solidFill>
                <a:effectLst/>
                <a:latin typeface="Arial" charset="0"/>
                <a:ea typeface="Arial" charset="0"/>
                <a:cs typeface="Arial" charset="0"/>
              </a:rPr>
              <a:t>B: 0</a:t>
            </a:r>
            <a:endParaRPr lang="cs-CZ" sz="1866" b="1" i="0" kern="1200" cap="all" baseline="0" dirty="0">
              <a:solidFill>
                <a:srgbClr val="02473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B3DE952A-9C7F-7A49-B8F1-FB9F893C70C6}"/>
              </a:ext>
            </a:extLst>
          </p:cNvPr>
          <p:cNvSpPr txBox="1">
            <a:spLocks/>
          </p:cNvSpPr>
          <p:nvPr/>
        </p:nvSpPr>
        <p:spPr>
          <a:xfrm>
            <a:off x="4088877" y="4033689"/>
            <a:ext cx="1773775" cy="116850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cap="all" baseline="0">
                <a:solidFill>
                  <a:srgbClr val="02473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866" b="1" i="0" kern="1200" cap="all" baseline="0" dirty="0">
                <a:solidFill>
                  <a:schemeClr val="tx2"/>
                </a:solidFill>
                <a:effectLst/>
                <a:latin typeface="Arial" charset="0"/>
                <a:ea typeface="Arial" charset="0"/>
                <a:cs typeface="Arial" charset="0"/>
              </a:rPr>
              <a:t>R: 127</a:t>
            </a:r>
          </a:p>
          <a:p>
            <a:pPr algn="l">
              <a:lnSpc>
                <a:spcPct val="100000"/>
              </a:lnSpc>
            </a:pPr>
            <a:r>
              <a:rPr lang="en-US" sz="1866" b="1" i="0" kern="1200" cap="all" baseline="0" dirty="0">
                <a:solidFill>
                  <a:schemeClr val="tx2"/>
                </a:solidFill>
                <a:effectLst/>
                <a:latin typeface="Arial" charset="0"/>
                <a:ea typeface="Arial" charset="0"/>
                <a:cs typeface="Arial" charset="0"/>
              </a:rPr>
              <a:t>G: 127</a:t>
            </a:r>
          </a:p>
          <a:p>
            <a:pPr algn="l">
              <a:lnSpc>
                <a:spcPct val="100000"/>
              </a:lnSpc>
            </a:pPr>
            <a:r>
              <a:rPr lang="en-US" sz="1866" b="1" i="0" kern="1200" cap="all" baseline="0" dirty="0">
                <a:solidFill>
                  <a:schemeClr val="tx2"/>
                </a:solidFill>
                <a:effectLst/>
                <a:latin typeface="Arial" charset="0"/>
                <a:ea typeface="Arial" charset="0"/>
                <a:cs typeface="Arial" charset="0"/>
              </a:rPr>
              <a:t>B: 127</a:t>
            </a:r>
            <a:endParaRPr lang="is-IS" sz="1866" b="1" i="0" kern="1200" cap="all" baseline="0" dirty="0">
              <a:solidFill>
                <a:schemeClr val="tx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6D69864B-9D77-E64A-8702-64D2E2A5FE0D}"/>
              </a:ext>
            </a:extLst>
          </p:cNvPr>
          <p:cNvSpPr txBox="1">
            <a:spLocks/>
          </p:cNvSpPr>
          <p:nvPr/>
        </p:nvSpPr>
        <p:spPr>
          <a:xfrm>
            <a:off x="6300854" y="4016273"/>
            <a:ext cx="1773775" cy="116850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cap="all" baseline="0">
                <a:solidFill>
                  <a:srgbClr val="02473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866" b="1" i="0" kern="1200" cap="all" baseline="0" dirty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rPr>
              <a:t>R: 87</a:t>
            </a:r>
          </a:p>
          <a:p>
            <a:pPr algn="l">
              <a:lnSpc>
                <a:spcPct val="100000"/>
              </a:lnSpc>
            </a:pPr>
            <a:r>
              <a:rPr lang="en-US" sz="1866" b="1" i="0" kern="1200" cap="all" baseline="0" dirty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rPr>
              <a:t>G: 87</a:t>
            </a:r>
          </a:p>
          <a:p>
            <a:pPr algn="l">
              <a:lnSpc>
                <a:spcPct val="100000"/>
              </a:lnSpc>
            </a:pPr>
            <a:r>
              <a:rPr lang="en-US" sz="1866" b="1" i="0" kern="1200" cap="all" baseline="0" dirty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rPr>
              <a:t>B: 79</a:t>
            </a:r>
            <a:endParaRPr lang="is-IS" sz="1866" b="1" i="0" kern="1200" cap="all" baseline="0" dirty="0">
              <a:solidFill>
                <a:schemeClr val="bg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EB402DC8-AE3D-6149-86CB-F193E8763BB1}"/>
              </a:ext>
            </a:extLst>
          </p:cNvPr>
          <p:cNvSpPr txBox="1">
            <a:spLocks/>
          </p:cNvSpPr>
          <p:nvPr/>
        </p:nvSpPr>
        <p:spPr>
          <a:xfrm>
            <a:off x="8530249" y="4033689"/>
            <a:ext cx="1773775" cy="116850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cap="all" baseline="0">
                <a:solidFill>
                  <a:srgbClr val="02473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866" b="1" i="0" kern="1200" cap="all" baseline="0" dirty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rPr>
              <a:t>R: 32</a:t>
            </a:r>
          </a:p>
          <a:p>
            <a:pPr algn="l">
              <a:lnSpc>
                <a:spcPct val="100000"/>
              </a:lnSpc>
            </a:pPr>
            <a:r>
              <a:rPr lang="en-US" sz="1866" b="1" i="0" kern="1200" cap="all" baseline="0" dirty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rPr>
              <a:t>G: 33</a:t>
            </a:r>
          </a:p>
          <a:p>
            <a:pPr algn="l">
              <a:lnSpc>
                <a:spcPct val="100000"/>
              </a:lnSpc>
            </a:pPr>
            <a:r>
              <a:rPr lang="en-US" sz="1866" b="1" i="0" kern="1200" cap="all" baseline="0" dirty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rPr>
              <a:t>B: 37</a:t>
            </a:r>
            <a:endParaRPr lang="is-IS" sz="1866" b="1" i="0" kern="1200" cap="all" baseline="0" dirty="0">
              <a:solidFill>
                <a:schemeClr val="bg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F340B73-98DE-164A-B1EF-AA68B11DA8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472" y="6360008"/>
            <a:ext cx="782155" cy="27627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8014200-96BD-46E1-BB5D-AA5DAE36A1F4}"/>
              </a:ext>
            </a:extLst>
          </p:cNvPr>
          <p:cNvSpPr/>
          <p:nvPr/>
        </p:nvSpPr>
        <p:spPr>
          <a:xfrm>
            <a:off x="1883826" y="1886740"/>
            <a:ext cx="1773775" cy="1773775"/>
          </a:xfrm>
          <a:prstGeom prst="rect">
            <a:avLst/>
          </a:prstGeom>
          <a:solidFill>
            <a:srgbClr val="79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479F27A-6A85-49BF-88F0-AB187CD70053}"/>
              </a:ext>
            </a:extLst>
          </p:cNvPr>
          <p:cNvSpPr/>
          <p:nvPr/>
        </p:nvSpPr>
        <p:spPr>
          <a:xfrm>
            <a:off x="4112019" y="1886740"/>
            <a:ext cx="1773775" cy="17737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A89BD25-84C3-4EDC-8B38-4E34FEAA3FFA}"/>
              </a:ext>
            </a:extLst>
          </p:cNvPr>
          <p:cNvSpPr/>
          <p:nvPr/>
        </p:nvSpPr>
        <p:spPr>
          <a:xfrm>
            <a:off x="6340213" y="1886740"/>
            <a:ext cx="1773775" cy="1773775"/>
          </a:xfrm>
          <a:prstGeom prst="rect">
            <a:avLst/>
          </a:prstGeom>
          <a:solidFill>
            <a:srgbClr val="3B8A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D54DA2C-F374-4D59-8E5D-3DD565BFCC5B}"/>
              </a:ext>
            </a:extLst>
          </p:cNvPr>
          <p:cNvSpPr/>
          <p:nvPr/>
        </p:nvSpPr>
        <p:spPr>
          <a:xfrm>
            <a:off x="8568407" y="1886740"/>
            <a:ext cx="1773775" cy="1773775"/>
          </a:xfrm>
          <a:prstGeom prst="rect">
            <a:avLst/>
          </a:prstGeom>
          <a:solidFill>
            <a:srgbClr val="BD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BDEA4C4-F36F-4A38-A440-CF68CE404864}"/>
              </a:ext>
            </a:extLst>
          </p:cNvPr>
          <p:cNvSpPr/>
          <p:nvPr/>
        </p:nvSpPr>
        <p:spPr>
          <a:xfrm>
            <a:off x="4083988" y="4016270"/>
            <a:ext cx="1786246" cy="1786243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2C48744-BAD9-436F-8E79-81EE156D24A4}"/>
              </a:ext>
            </a:extLst>
          </p:cNvPr>
          <p:cNvSpPr/>
          <p:nvPr/>
        </p:nvSpPr>
        <p:spPr>
          <a:xfrm>
            <a:off x="6296854" y="4016270"/>
            <a:ext cx="1786246" cy="1786243"/>
          </a:xfrm>
          <a:prstGeom prst="rect">
            <a:avLst/>
          </a:prstGeom>
          <a:solidFill>
            <a:srgbClr val="575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82D9CCD-A3DC-4F77-BD1C-68E786A7E413}"/>
              </a:ext>
            </a:extLst>
          </p:cNvPr>
          <p:cNvSpPr/>
          <p:nvPr/>
        </p:nvSpPr>
        <p:spPr>
          <a:xfrm>
            <a:off x="8515699" y="4016270"/>
            <a:ext cx="1786246" cy="17862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FB1642B0-B239-43F3-886B-FE6ACD81F4A3}"/>
              </a:ext>
            </a:extLst>
          </p:cNvPr>
          <p:cNvSpPr txBox="1">
            <a:spLocks/>
          </p:cNvSpPr>
          <p:nvPr/>
        </p:nvSpPr>
        <p:spPr>
          <a:xfrm>
            <a:off x="1883824" y="1886738"/>
            <a:ext cx="1758216" cy="110680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cap="all" baseline="0">
                <a:solidFill>
                  <a:srgbClr val="02473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indent="0" algn="l" defTabSz="91417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66" b="1" i="0" kern="1200" cap="all" baseline="0" dirty="0">
                <a:solidFill>
                  <a:srgbClr val="024731"/>
                </a:solidFill>
                <a:effectLst/>
                <a:latin typeface="Arial" charset="0"/>
                <a:ea typeface="Arial" charset="0"/>
                <a:cs typeface="Arial" charset="0"/>
              </a:rPr>
              <a:t>R: 121</a:t>
            </a:r>
          </a:p>
          <a:p>
            <a:pPr marL="0" marR="0" indent="0" algn="l" defTabSz="91417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66" b="1" i="0" kern="1200" cap="all" baseline="0" dirty="0">
                <a:solidFill>
                  <a:srgbClr val="024731"/>
                </a:solidFill>
                <a:effectLst/>
                <a:latin typeface="Arial" charset="0"/>
                <a:ea typeface="Arial" charset="0"/>
                <a:cs typeface="Arial" charset="0"/>
              </a:rPr>
              <a:t>G: 184</a:t>
            </a:r>
          </a:p>
          <a:p>
            <a:pPr marL="0" marR="0" indent="0" algn="l" defTabSz="91417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66" b="1" i="0" kern="1200" cap="all" baseline="0" dirty="0">
                <a:solidFill>
                  <a:srgbClr val="024731"/>
                </a:solidFill>
                <a:effectLst/>
                <a:latin typeface="Arial" charset="0"/>
                <a:ea typeface="Arial" charset="0"/>
                <a:cs typeface="Arial" charset="0"/>
              </a:rPr>
              <a:t>B: 0</a:t>
            </a:r>
            <a:endParaRPr lang="cs-CZ" sz="1866" b="1" i="0" kern="1200" cap="all" baseline="0" dirty="0">
              <a:solidFill>
                <a:srgbClr val="02473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D681250-BDCB-4D1F-9AC7-D845F2B2FF9E}"/>
              </a:ext>
            </a:extLst>
          </p:cNvPr>
          <p:cNvSpPr/>
          <p:nvPr/>
        </p:nvSpPr>
        <p:spPr>
          <a:xfrm>
            <a:off x="1859483" y="4016270"/>
            <a:ext cx="1786246" cy="1786243"/>
          </a:xfrm>
          <a:prstGeom prst="rect">
            <a:avLst/>
          </a:prstGeom>
          <a:solidFill>
            <a:srgbClr val="C5C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96A59E89-0D5F-4216-B5F0-9AEAF8DF6608}"/>
              </a:ext>
            </a:extLst>
          </p:cNvPr>
          <p:cNvSpPr txBox="1">
            <a:spLocks/>
          </p:cNvSpPr>
          <p:nvPr/>
        </p:nvSpPr>
        <p:spPr>
          <a:xfrm>
            <a:off x="1859483" y="4016272"/>
            <a:ext cx="1773775" cy="116850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cap="all" baseline="0">
                <a:solidFill>
                  <a:srgbClr val="02473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866" b="1" i="0" kern="1200" cap="all" baseline="0" dirty="0">
                <a:solidFill>
                  <a:schemeClr val="tx2"/>
                </a:solidFill>
                <a:effectLst/>
                <a:latin typeface="Arial" charset="0"/>
                <a:ea typeface="Arial" charset="0"/>
                <a:cs typeface="Arial" charset="0"/>
              </a:rPr>
              <a:t>R: 197</a:t>
            </a:r>
          </a:p>
          <a:p>
            <a:pPr algn="l">
              <a:lnSpc>
                <a:spcPct val="100000"/>
              </a:lnSpc>
            </a:pPr>
            <a:r>
              <a:rPr lang="en-US" sz="1866" b="1" i="0" kern="1200" cap="all" baseline="0" dirty="0">
                <a:solidFill>
                  <a:schemeClr val="tx2"/>
                </a:solidFill>
                <a:effectLst/>
                <a:latin typeface="Arial" charset="0"/>
                <a:ea typeface="Arial" charset="0"/>
                <a:cs typeface="Arial" charset="0"/>
              </a:rPr>
              <a:t>G: 197</a:t>
            </a:r>
          </a:p>
          <a:p>
            <a:pPr algn="l">
              <a:lnSpc>
                <a:spcPct val="100000"/>
              </a:lnSpc>
            </a:pPr>
            <a:r>
              <a:rPr lang="en-US" sz="1866" b="1" i="0" kern="1200" cap="all" baseline="0" dirty="0">
                <a:solidFill>
                  <a:schemeClr val="tx2"/>
                </a:solidFill>
                <a:effectLst/>
                <a:latin typeface="Arial" charset="0"/>
                <a:ea typeface="Arial" charset="0"/>
                <a:cs typeface="Arial" charset="0"/>
              </a:rPr>
              <a:t>B: 188</a:t>
            </a:r>
            <a:endParaRPr lang="is-IS" sz="1866" b="1" i="0" kern="1200" cap="all" baseline="0" dirty="0">
              <a:solidFill>
                <a:schemeClr val="tx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F668D3B1-CF85-4E1E-BB1E-235F1DA67922}"/>
              </a:ext>
            </a:extLst>
          </p:cNvPr>
          <p:cNvSpPr txBox="1">
            <a:spLocks/>
          </p:cNvSpPr>
          <p:nvPr/>
        </p:nvSpPr>
        <p:spPr>
          <a:xfrm>
            <a:off x="4130635" y="1886738"/>
            <a:ext cx="1758216" cy="110680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cap="all" baseline="0">
                <a:solidFill>
                  <a:srgbClr val="02473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indent="0" algn="l" defTabSz="91417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66" b="1" i="0" kern="1200" cap="all" baseline="0" dirty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rPr>
              <a:t>R: 2</a:t>
            </a:r>
          </a:p>
          <a:p>
            <a:pPr marL="0" marR="0" indent="0" algn="l" defTabSz="91417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66" b="1" i="0" kern="1200" cap="all" baseline="0" dirty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rPr>
              <a:t>G: 70</a:t>
            </a:r>
          </a:p>
          <a:p>
            <a:pPr marL="0" marR="0" indent="0" algn="l" defTabSz="91417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66" b="1" i="0" kern="1200" cap="all" baseline="0" dirty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rPr>
              <a:t>B: 48</a:t>
            </a:r>
            <a:endParaRPr lang="cs-CZ" sz="1866" b="1" i="0" kern="1200" cap="all" baseline="0" dirty="0">
              <a:solidFill>
                <a:schemeClr val="bg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ACC507AA-490E-45E0-B622-D8345561A218}"/>
              </a:ext>
            </a:extLst>
          </p:cNvPr>
          <p:cNvSpPr txBox="1">
            <a:spLocks/>
          </p:cNvSpPr>
          <p:nvPr/>
        </p:nvSpPr>
        <p:spPr>
          <a:xfrm>
            <a:off x="6342612" y="1886741"/>
            <a:ext cx="1758216" cy="110680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cap="all" baseline="0">
                <a:solidFill>
                  <a:srgbClr val="02473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indent="0" algn="l" defTabSz="91417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66" b="1" i="0" kern="1200" cap="all" baseline="0" dirty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rPr>
              <a:t>R: 59</a:t>
            </a:r>
          </a:p>
          <a:p>
            <a:pPr marL="0" marR="0" indent="0" algn="l" defTabSz="91417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66" b="1" i="0" kern="1200" cap="all" baseline="0" dirty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rPr>
              <a:t>G: 138</a:t>
            </a:r>
          </a:p>
          <a:p>
            <a:pPr marL="0" marR="0" indent="0" algn="l" defTabSz="91417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66" b="1" i="0" kern="1200" cap="all" baseline="0" dirty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rPr>
              <a:t>B: 46</a:t>
            </a:r>
            <a:endParaRPr lang="cs-CZ" sz="1866" b="1" i="0" kern="1200" cap="all" baseline="0" dirty="0">
              <a:solidFill>
                <a:schemeClr val="bg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6E5978AA-66B4-4C44-B3A0-B5CB94E87ACE}"/>
              </a:ext>
            </a:extLst>
          </p:cNvPr>
          <p:cNvSpPr txBox="1">
            <a:spLocks/>
          </p:cNvSpPr>
          <p:nvPr/>
        </p:nvSpPr>
        <p:spPr>
          <a:xfrm>
            <a:off x="8589423" y="1921574"/>
            <a:ext cx="1758216" cy="110680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cap="all" baseline="0">
                <a:solidFill>
                  <a:srgbClr val="02473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indent="0" algn="l" defTabSz="91417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66" b="1" i="0" kern="1200" cap="all" baseline="0" dirty="0">
                <a:solidFill>
                  <a:srgbClr val="024731"/>
                </a:solidFill>
                <a:effectLst/>
                <a:latin typeface="Arial" charset="0"/>
                <a:ea typeface="Arial" charset="0"/>
                <a:cs typeface="Arial" charset="0"/>
              </a:rPr>
              <a:t>R: 189</a:t>
            </a:r>
          </a:p>
          <a:p>
            <a:pPr marL="0" marR="0" indent="0" algn="l" defTabSz="91417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66" b="1" i="0" kern="1200" cap="all" baseline="0" dirty="0">
                <a:solidFill>
                  <a:srgbClr val="024731"/>
                </a:solidFill>
                <a:effectLst/>
                <a:latin typeface="Arial" charset="0"/>
                <a:ea typeface="Arial" charset="0"/>
                <a:cs typeface="Arial" charset="0"/>
              </a:rPr>
              <a:t>G: 214</a:t>
            </a:r>
          </a:p>
          <a:p>
            <a:pPr marL="0" marR="0" indent="0" algn="l" defTabSz="91417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66" b="1" i="0" kern="1200" cap="all" baseline="0" dirty="0">
                <a:solidFill>
                  <a:srgbClr val="024731"/>
                </a:solidFill>
                <a:effectLst/>
                <a:latin typeface="Arial" charset="0"/>
                <a:ea typeface="Arial" charset="0"/>
                <a:cs typeface="Arial" charset="0"/>
              </a:rPr>
              <a:t>B: 0</a:t>
            </a:r>
            <a:endParaRPr lang="cs-CZ" sz="1866" b="1" i="0" kern="1200" cap="all" baseline="0" dirty="0">
              <a:solidFill>
                <a:srgbClr val="02473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83122973-D8E4-4CC9-89C3-8DDE7B3B8B3D}"/>
              </a:ext>
            </a:extLst>
          </p:cNvPr>
          <p:cNvSpPr txBox="1">
            <a:spLocks/>
          </p:cNvSpPr>
          <p:nvPr/>
        </p:nvSpPr>
        <p:spPr>
          <a:xfrm>
            <a:off x="4088877" y="4033689"/>
            <a:ext cx="1773775" cy="116850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cap="all" baseline="0">
                <a:solidFill>
                  <a:srgbClr val="02473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866" b="1" i="0" kern="1200" cap="all" baseline="0" dirty="0">
                <a:solidFill>
                  <a:schemeClr val="tx2"/>
                </a:solidFill>
                <a:effectLst/>
                <a:latin typeface="Arial" charset="0"/>
                <a:ea typeface="Arial" charset="0"/>
                <a:cs typeface="Arial" charset="0"/>
              </a:rPr>
              <a:t>R: 127</a:t>
            </a:r>
          </a:p>
          <a:p>
            <a:pPr algn="l">
              <a:lnSpc>
                <a:spcPct val="100000"/>
              </a:lnSpc>
            </a:pPr>
            <a:r>
              <a:rPr lang="en-US" sz="1866" b="1" i="0" kern="1200" cap="all" baseline="0" dirty="0">
                <a:solidFill>
                  <a:schemeClr val="tx2"/>
                </a:solidFill>
                <a:effectLst/>
                <a:latin typeface="Arial" charset="0"/>
                <a:ea typeface="Arial" charset="0"/>
                <a:cs typeface="Arial" charset="0"/>
              </a:rPr>
              <a:t>G: 127</a:t>
            </a:r>
          </a:p>
          <a:p>
            <a:pPr algn="l">
              <a:lnSpc>
                <a:spcPct val="100000"/>
              </a:lnSpc>
            </a:pPr>
            <a:r>
              <a:rPr lang="en-US" sz="1866" b="1" i="0" kern="1200" cap="all" baseline="0" dirty="0">
                <a:solidFill>
                  <a:schemeClr val="tx2"/>
                </a:solidFill>
                <a:effectLst/>
                <a:latin typeface="Arial" charset="0"/>
                <a:ea typeface="Arial" charset="0"/>
                <a:cs typeface="Arial" charset="0"/>
              </a:rPr>
              <a:t>B: 127</a:t>
            </a:r>
            <a:endParaRPr lang="is-IS" sz="1866" b="1" i="0" kern="1200" cap="all" baseline="0" dirty="0">
              <a:solidFill>
                <a:schemeClr val="tx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8759F814-DAC3-41F6-99D2-8D8DCB715401}"/>
              </a:ext>
            </a:extLst>
          </p:cNvPr>
          <p:cNvSpPr txBox="1">
            <a:spLocks/>
          </p:cNvSpPr>
          <p:nvPr/>
        </p:nvSpPr>
        <p:spPr>
          <a:xfrm>
            <a:off x="6300854" y="4016273"/>
            <a:ext cx="1773775" cy="116850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cap="all" baseline="0">
                <a:solidFill>
                  <a:srgbClr val="02473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866" b="1" i="0" kern="1200" cap="all" baseline="0" dirty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rPr>
              <a:t>R: 87</a:t>
            </a:r>
          </a:p>
          <a:p>
            <a:pPr algn="l">
              <a:lnSpc>
                <a:spcPct val="100000"/>
              </a:lnSpc>
            </a:pPr>
            <a:r>
              <a:rPr lang="en-US" sz="1866" b="1" i="0" kern="1200" cap="all" baseline="0" dirty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rPr>
              <a:t>G: 87</a:t>
            </a:r>
          </a:p>
          <a:p>
            <a:pPr algn="l">
              <a:lnSpc>
                <a:spcPct val="100000"/>
              </a:lnSpc>
            </a:pPr>
            <a:r>
              <a:rPr lang="en-US" sz="1866" b="1" i="0" kern="1200" cap="all" baseline="0" dirty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rPr>
              <a:t>B: 79</a:t>
            </a:r>
            <a:endParaRPr lang="is-IS" sz="1866" b="1" i="0" kern="1200" cap="all" baseline="0" dirty="0">
              <a:solidFill>
                <a:schemeClr val="bg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1C1EAC17-B093-4944-A8CA-9FE1E92DE16E}"/>
              </a:ext>
            </a:extLst>
          </p:cNvPr>
          <p:cNvSpPr txBox="1">
            <a:spLocks/>
          </p:cNvSpPr>
          <p:nvPr/>
        </p:nvSpPr>
        <p:spPr>
          <a:xfrm>
            <a:off x="8530249" y="4033689"/>
            <a:ext cx="1773775" cy="116850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cap="all" baseline="0">
                <a:solidFill>
                  <a:srgbClr val="02473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866" b="1" i="0" kern="1200" cap="all" baseline="0" dirty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rPr>
              <a:t>R: 32</a:t>
            </a:r>
          </a:p>
          <a:p>
            <a:pPr algn="l">
              <a:lnSpc>
                <a:spcPct val="100000"/>
              </a:lnSpc>
            </a:pPr>
            <a:r>
              <a:rPr lang="en-US" sz="1866" b="1" i="0" kern="1200" cap="all" baseline="0" dirty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rPr>
              <a:t>G: 33</a:t>
            </a:r>
          </a:p>
          <a:p>
            <a:pPr algn="l">
              <a:lnSpc>
                <a:spcPct val="100000"/>
              </a:lnSpc>
            </a:pPr>
            <a:r>
              <a:rPr lang="en-US" sz="1866" b="1" i="0" kern="1200" cap="all" baseline="0" dirty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rPr>
              <a:t>B: 37</a:t>
            </a:r>
            <a:endParaRPr lang="is-IS" sz="1866" b="1" i="0" kern="1200" cap="all" baseline="0" dirty="0">
              <a:solidFill>
                <a:schemeClr val="bg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AE97E069-2047-43B4-8440-03C4962A49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472" y="6360008"/>
            <a:ext cx="782155" cy="276272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1ACF5D9-4048-4939-83DE-848F77C2D4BE}"/>
              </a:ext>
            </a:extLst>
          </p:cNvPr>
          <p:cNvSpPr txBox="1"/>
          <p:nvPr/>
        </p:nvSpPr>
        <p:spPr>
          <a:xfrm>
            <a:off x="141520" y="6375641"/>
            <a:ext cx="349782" cy="256310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/>
            <a:fld id="{260E2A6B-A809-4840-BF14-8648BC0BDF87}" type="slidenum">
              <a:rPr lang="id-ID" sz="1066" b="1" smtClean="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id-ID" sz="1066" b="1" dirty="0">
              <a:solidFill>
                <a:srgbClr val="57584F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5027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eme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0" t="707"/>
          <a:stretch/>
        </p:blipFill>
        <p:spPr>
          <a:xfrm>
            <a:off x="864349" y="1772242"/>
            <a:ext cx="2698644" cy="4202743"/>
          </a:xfrm>
          <a:prstGeom prst="rect">
            <a:avLst/>
          </a:prstGeom>
        </p:spPr>
      </p:pic>
      <p:cxnSp>
        <p:nvCxnSpPr>
          <p:cNvPr id="25" name="Straight Arrow Connector 24"/>
          <p:cNvCxnSpPr>
            <a:cxnSpLocks/>
          </p:cNvCxnSpPr>
          <p:nvPr/>
        </p:nvCxnSpPr>
        <p:spPr>
          <a:xfrm flipH="1">
            <a:off x="3649026" y="2511926"/>
            <a:ext cx="711216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714501" y="2902229"/>
            <a:ext cx="254001" cy="25584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cxnSp>
        <p:nvCxnSpPr>
          <p:cNvPr id="32" name="Straight Arrow Connector 31"/>
          <p:cNvCxnSpPr>
            <a:cxnSpLocks/>
          </p:cNvCxnSpPr>
          <p:nvPr/>
        </p:nvCxnSpPr>
        <p:spPr>
          <a:xfrm flipH="1">
            <a:off x="2014791" y="3030144"/>
            <a:ext cx="2345451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406530" y="2810967"/>
            <a:ext cx="6388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Use this color for table and box background colors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F5720F-D7A6-D649-9FF3-239ABCBE3E84}"/>
              </a:ext>
            </a:extLst>
          </p:cNvPr>
          <p:cNvSpPr/>
          <p:nvPr/>
        </p:nvSpPr>
        <p:spPr>
          <a:xfrm>
            <a:off x="995816" y="3749250"/>
            <a:ext cx="254001" cy="25584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9F02F61-BBB1-F040-ABA1-F0244A519FE8}"/>
              </a:ext>
            </a:extLst>
          </p:cNvPr>
          <p:cNvCxnSpPr>
            <a:cxnSpLocks/>
          </p:cNvCxnSpPr>
          <p:nvPr/>
        </p:nvCxnSpPr>
        <p:spPr>
          <a:xfrm flipH="1">
            <a:off x="1316738" y="3890001"/>
            <a:ext cx="3214838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  <a:effectLst>
            <a:glow rad="63500">
              <a:schemeClr val="accent5">
                <a:satMod val="175000"/>
                <a:alpha val="18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EDF463D-833E-9A40-AE83-095BE3026F18}"/>
              </a:ext>
            </a:extLst>
          </p:cNvPr>
          <p:cNvSpPr txBox="1"/>
          <p:nvPr/>
        </p:nvSpPr>
        <p:spPr>
          <a:xfrm>
            <a:off x="4406530" y="3696490"/>
            <a:ext cx="6388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Use this color for the header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D57E5C9-552C-E840-9420-984EC8144D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472" y="6360008"/>
            <a:ext cx="782155" cy="276272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5012DE1B-08BD-6B40-8EFA-E97BD432DC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246" y="502926"/>
            <a:ext cx="11326368" cy="542105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rgbClr val="3C8A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Theme colors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2D67B0D-5A0D-4BBE-8285-9A492B7FF279}"/>
              </a:ext>
            </a:extLst>
          </p:cNvPr>
          <p:cNvSpPr/>
          <p:nvPr/>
        </p:nvSpPr>
        <p:spPr>
          <a:xfrm>
            <a:off x="847627" y="2199864"/>
            <a:ext cx="2724796" cy="65062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932453F-6D9F-43D1-B80A-0DE9F521A590}"/>
              </a:ext>
            </a:extLst>
          </p:cNvPr>
          <p:cNvSpPr/>
          <p:nvPr/>
        </p:nvSpPr>
        <p:spPr>
          <a:xfrm>
            <a:off x="1714501" y="2902229"/>
            <a:ext cx="254001" cy="25584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56DEB75-BD61-435E-B0A5-5EB79C78A729}"/>
              </a:ext>
            </a:extLst>
          </p:cNvPr>
          <p:cNvCxnSpPr>
            <a:cxnSpLocks/>
          </p:cNvCxnSpPr>
          <p:nvPr/>
        </p:nvCxnSpPr>
        <p:spPr>
          <a:xfrm flipH="1">
            <a:off x="2014791" y="3030144"/>
            <a:ext cx="2345451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B79B4E87-C805-4105-8C9F-367314D28D68}"/>
              </a:ext>
            </a:extLst>
          </p:cNvPr>
          <p:cNvSpPr/>
          <p:nvPr/>
        </p:nvSpPr>
        <p:spPr>
          <a:xfrm>
            <a:off x="995816" y="3749250"/>
            <a:ext cx="254001" cy="25584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FB39F0E-5AC3-4316-951F-688FF846DD08}"/>
              </a:ext>
            </a:extLst>
          </p:cNvPr>
          <p:cNvCxnSpPr>
            <a:cxnSpLocks/>
          </p:cNvCxnSpPr>
          <p:nvPr/>
        </p:nvCxnSpPr>
        <p:spPr>
          <a:xfrm flipH="1">
            <a:off x="1316738" y="3890001"/>
            <a:ext cx="3214838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  <a:effectLst>
            <a:glow rad="63500">
              <a:schemeClr val="accent5">
                <a:satMod val="175000"/>
                <a:alpha val="18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BBE4208D-62B2-4CFE-8056-24605952AE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472" y="6360008"/>
            <a:ext cx="782155" cy="276272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F07C56EB-A978-4570-82DE-8C6DE1BA4977}"/>
              </a:ext>
            </a:extLst>
          </p:cNvPr>
          <p:cNvSpPr txBox="1"/>
          <p:nvPr/>
        </p:nvSpPr>
        <p:spPr>
          <a:xfrm>
            <a:off x="4406531" y="2292821"/>
            <a:ext cx="5960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Use these</a:t>
            </a:r>
            <a:r>
              <a:rPr lang="en-US" sz="200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Waste Management Theme colors</a:t>
            </a:r>
            <a:endParaRPr lang="en-US" sz="2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F7FE1BD-34AB-4826-A3A5-B164B7ACC6AA}"/>
              </a:ext>
            </a:extLst>
          </p:cNvPr>
          <p:cNvSpPr txBox="1"/>
          <p:nvPr/>
        </p:nvSpPr>
        <p:spPr>
          <a:xfrm>
            <a:off x="141520" y="6375641"/>
            <a:ext cx="349782" cy="256310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/>
            <a:fld id="{260E2A6B-A809-4840-BF14-8648BC0BDF87}" type="slidenum">
              <a:rPr lang="id-ID" sz="1066" b="1" smtClean="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id-ID" sz="1066" b="1" dirty="0">
              <a:solidFill>
                <a:srgbClr val="57584F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90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Landfi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A28EBF7-0D06-6A4E-9ABF-8C9BFF1059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16874" y="250877"/>
            <a:ext cx="1775126" cy="41280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9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086" indent="0">
              <a:buNone/>
              <a:defRPr sz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171" indent="0">
              <a:buNone/>
              <a:defRPr sz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257" indent="0">
              <a:buNone/>
              <a:defRPr sz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343" indent="0">
              <a:buNone/>
              <a:defRPr sz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Month Day, Year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B78C23E4-003D-1F4D-9A70-5D8F86B1D5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133" y="1635921"/>
            <a:ext cx="4136697" cy="40139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086" indent="0">
              <a:buNone/>
              <a:defRPr sz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171" indent="0">
              <a:buNone/>
              <a:defRPr sz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257" indent="0">
              <a:buNone/>
              <a:defRPr sz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343" indent="0">
              <a:buNone/>
              <a:defRPr sz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Proposal for company name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2D3E882-AE60-0D4E-8FD3-BCCDB4F59F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130" y="2111673"/>
            <a:ext cx="8835459" cy="497781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800" b="0" i="0" cap="none" baseline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DE76A3-4B61-4EA8-BD8C-2ED67AB0A5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538" y="523852"/>
            <a:ext cx="1529356" cy="5301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680693-B74D-4C5D-AE01-7BF451C2B1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538" y="523852"/>
            <a:ext cx="1529356" cy="53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0161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eme R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26475" y="4374582"/>
            <a:ext cx="1214353" cy="12143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8" name="TextBox 7"/>
          <p:cNvSpPr txBox="1"/>
          <p:nvPr/>
        </p:nvSpPr>
        <p:spPr>
          <a:xfrm>
            <a:off x="838199" y="2167496"/>
            <a:ext cx="11288152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6" b="0" dirty="0">
                <a:solidFill>
                  <a:srgbClr val="3C8A2E"/>
                </a:solidFill>
                <a:latin typeface="Arial" charset="0"/>
                <a:ea typeface="Arial" charset="0"/>
                <a:cs typeface="Arial" charset="0"/>
              </a:rPr>
              <a:t>Headers</a:t>
            </a:r>
            <a:r>
              <a:rPr lang="en-US" sz="1866" b="0" baseline="0" dirty="0">
                <a:solidFill>
                  <a:srgbClr val="3C8A2E"/>
                </a:solidFill>
                <a:latin typeface="Arial" charset="0"/>
                <a:ea typeface="Arial" charset="0"/>
                <a:cs typeface="Arial" charset="0"/>
              </a:rPr>
              <a:t> are sentence case Arial regular 28pt hex color: #3C8A2E</a:t>
            </a:r>
            <a:endParaRPr lang="en-US" sz="1866" b="0" dirty="0">
              <a:solidFill>
                <a:srgbClr val="3C8A2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3" y="2754745"/>
            <a:ext cx="7554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rPr>
              <a:t>Body copy is Arial Regular 14pt Hex Color: </a:t>
            </a:r>
            <a:r>
              <a:rPr lang="uk-UA" sz="1400" b="0" dirty="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rPr>
              <a:t>#57584F</a:t>
            </a:r>
            <a:endParaRPr lang="en-US" sz="1400" b="0" dirty="0">
              <a:solidFill>
                <a:srgbClr val="57584F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EF7A337-A5BE-4A42-BC91-69BA2CA7116A}"/>
              </a:ext>
            </a:extLst>
          </p:cNvPr>
          <p:cNvCxnSpPr>
            <a:cxnSpLocks/>
          </p:cNvCxnSpPr>
          <p:nvPr/>
        </p:nvCxnSpPr>
        <p:spPr>
          <a:xfrm flipV="1">
            <a:off x="1234888" y="1056640"/>
            <a:ext cx="0" cy="1110856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5FDD0F4-899A-BF48-8B6F-626A40C699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472" y="6360008"/>
            <a:ext cx="782155" cy="276272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9A2046C-8A33-6846-9C91-70FF52FF35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246" y="502926"/>
            <a:ext cx="11326368" cy="542105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rgbClr val="3C8A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Theme rules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6B01C4-14E9-4D12-84BE-12CCBFF6BA19}"/>
              </a:ext>
            </a:extLst>
          </p:cNvPr>
          <p:cNvSpPr/>
          <p:nvPr/>
        </p:nvSpPr>
        <p:spPr>
          <a:xfrm>
            <a:off x="2726475" y="4374582"/>
            <a:ext cx="1214353" cy="12143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CB2BEA0-A2AE-4EA4-881A-35F287465081}"/>
              </a:ext>
            </a:extLst>
          </p:cNvPr>
          <p:cNvCxnSpPr>
            <a:cxnSpLocks/>
          </p:cNvCxnSpPr>
          <p:nvPr/>
        </p:nvCxnSpPr>
        <p:spPr>
          <a:xfrm flipH="1">
            <a:off x="4060082" y="4374582"/>
            <a:ext cx="1205940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F51D9AE-65FF-4A78-95DE-3F0FACD30D64}"/>
              </a:ext>
            </a:extLst>
          </p:cNvPr>
          <p:cNvSpPr txBox="1"/>
          <p:nvPr/>
        </p:nvSpPr>
        <p:spPr>
          <a:xfrm>
            <a:off x="5266022" y="4174527"/>
            <a:ext cx="5451152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Keep corners square, do not</a:t>
            </a:r>
            <a:r>
              <a:rPr lang="en-US" sz="2399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round</a:t>
            </a:r>
            <a:endParaRPr lang="en-US" sz="2399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9D0651C-E099-4779-AAE4-D41A3F6A3D5B}"/>
              </a:ext>
            </a:extLst>
          </p:cNvPr>
          <p:cNvCxnSpPr>
            <a:cxnSpLocks/>
          </p:cNvCxnSpPr>
          <p:nvPr/>
        </p:nvCxnSpPr>
        <p:spPr>
          <a:xfrm flipV="1">
            <a:off x="1234888" y="1056640"/>
            <a:ext cx="0" cy="1110856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C88EC66F-ADEB-4D2C-B9E6-F45D505532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472" y="6360008"/>
            <a:ext cx="782155" cy="27627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2D86736-2A5A-4843-B5CA-FF0ADEE2804B}"/>
              </a:ext>
            </a:extLst>
          </p:cNvPr>
          <p:cNvSpPr txBox="1"/>
          <p:nvPr/>
        </p:nvSpPr>
        <p:spPr>
          <a:xfrm>
            <a:off x="141520" y="6375641"/>
            <a:ext cx="349782" cy="256310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/>
            <a:fld id="{260E2A6B-A809-4840-BF14-8648BC0BDF87}" type="slidenum">
              <a:rPr lang="id-ID" sz="1066" b="1" smtClean="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id-ID" sz="1066" b="1" dirty="0">
              <a:solidFill>
                <a:srgbClr val="57584F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3659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5366E-9CEA-4ACF-895D-AD777608B9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7C4CE7-283C-4E2E-AB64-9228AF9BB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EED0D-4182-4E74-A4A7-DA89AB10F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5678E-6A71-4C13-AF3E-4A64E13D27CB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D64B8-C141-4B4D-8A38-661A69F16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FEF43-0607-411F-AB21-D66B5420A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C68C1-88E1-4186-8213-75F1CA231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66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C69B4-A160-44C7-B59B-95D8F86C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186AE-B460-4806-8C0A-149CCF797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6B54E-9198-4573-B2AE-66775CE22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5678E-6A71-4C13-AF3E-4A64E13D27CB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9ECF1A-50FB-4FC8-B4F8-06891C50E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23DB6-8BC6-411F-8515-1865A1ED9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C68C1-88E1-4186-8213-75F1CA231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77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- Landfi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A28EBF7-0D06-6A4E-9ABF-8C9BFF1059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16874" y="250877"/>
            <a:ext cx="1775126" cy="41280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9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086" indent="0">
              <a:buNone/>
              <a:defRPr sz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171" indent="0">
              <a:buNone/>
              <a:defRPr sz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257" indent="0">
              <a:buNone/>
              <a:defRPr sz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343" indent="0">
              <a:buNone/>
              <a:defRPr sz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Month Day, Year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B78C23E4-003D-1F4D-9A70-5D8F86B1D5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133" y="1635921"/>
            <a:ext cx="4136697" cy="40139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086" indent="0">
              <a:buNone/>
              <a:defRPr sz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171" indent="0">
              <a:buNone/>
              <a:defRPr sz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257" indent="0">
              <a:buNone/>
              <a:defRPr sz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343" indent="0">
              <a:buNone/>
              <a:defRPr sz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Proposal for company name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2D3E882-AE60-0D4E-8FD3-BCCDB4F59F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130" y="2111673"/>
            <a:ext cx="8835459" cy="497781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800" b="0" i="0" cap="none" baseline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DE76A3-4B61-4EA8-BD8C-2ED67AB0A5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538" y="523852"/>
            <a:ext cx="1529356" cy="5301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680693-B74D-4C5D-AE01-7BF451C2B1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538" y="523852"/>
            <a:ext cx="1529356" cy="53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23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Employees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87444018-E4D0-2848-81FA-7489407B97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247" y="2282795"/>
            <a:ext cx="6098016" cy="30431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533"/>
              </a:spcBef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448" indent="0">
              <a:buNone/>
              <a:defRPr/>
            </a:lvl2pPr>
            <a:lvl3pPr marL="1218895" indent="0">
              <a:buNone/>
              <a:defRPr/>
            </a:lvl3pPr>
            <a:lvl4pPr marL="1828343" indent="0">
              <a:buNone/>
              <a:defRPr/>
            </a:lvl4pPr>
            <a:lvl5pPr marL="2437790" indent="0">
              <a:buNone/>
              <a:defRPr/>
            </a:lvl5pPr>
          </a:lstStyle>
          <a:p>
            <a:pPr lvl="0"/>
            <a:r>
              <a:rPr lang="en-US" dirty="0"/>
              <a:t>Divider slide title goes here.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9E61235-E73D-3A42-B338-8BA226D25032}"/>
              </a:ext>
            </a:extLst>
          </p:cNvPr>
          <p:cNvSpPr/>
          <p:nvPr/>
        </p:nvSpPr>
        <p:spPr>
          <a:xfrm>
            <a:off x="10779760" y="6035040"/>
            <a:ext cx="1412240" cy="822960"/>
          </a:xfrm>
          <a:custGeom>
            <a:avLst/>
            <a:gdLst>
              <a:gd name="connsiteX0" fmla="*/ 0 w 1059180"/>
              <a:gd name="connsiteY0" fmla="*/ 0 h 613410"/>
              <a:gd name="connsiteX1" fmla="*/ 1059180 w 1059180"/>
              <a:gd name="connsiteY1" fmla="*/ 0 h 613410"/>
              <a:gd name="connsiteX2" fmla="*/ 1059180 w 1059180"/>
              <a:gd name="connsiteY2" fmla="*/ 613410 h 613410"/>
              <a:gd name="connsiteX3" fmla="*/ 0 w 1059180"/>
              <a:gd name="connsiteY3" fmla="*/ 613410 h 613410"/>
              <a:gd name="connsiteX4" fmla="*/ 0 w 1059180"/>
              <a:gd name="connsiteY4" fmla="*/ 0 h 613410"/>
              <a:gd name="connsiteX0" fmla="*/ 190500 w 1059180"/>
              <a:gd name="connsiteY0" fmla="*/ 0 h 617220"/>
              <a:gd name="connsiteX1" fmla="*/ 1059180 w 1059180"/>
              <a:gd name="connsiteY1" fmla="*/ 3810 h 617220"/>
              <a:gd name="connsiteX2" fmla="*/ 1059180 w 1059180"/>
              <a:gd name="connsiteY2" fmla="*/ 617220 h 617220"/>
              <a:gd name="connsiteX3" fmla="*/ 0 w 1059180"/>
              <a:gd name="connsiteY3" fmla="*/ 617220 h 617220"/>
              <a:gd name="connsiteX4" fmla="*/ 190500 w 1059180"/>
              <a:gd name="connsiteY4" fmla="*/ 0 h 617220"/>
              <a:gd name="connsiteX0" fmla="*/ 179070 w 1059180"/>
              <a:gd name="connsiteY0" fmla="*/ 0 h 617220"/>
              <a:gd name="connsiteX1" fmla="*/ 1059180 w 1059180"/>
              <a:gd name="connsiteY1" fmla="*/ 3810 h 617220"/>
              <a:gd name="connsiteX2" fmla="*/ 1059180 w 1059180"/>
              <a:gd name="connsiteY2" fmla="*/ 617220 h 617220"/>
              <a:gd name="connsiteX3" fmla="*/ 0 w 1059180"/>
              <a:gd name="connsiteY3" fmla="*/ 617220 h 617220"/>
              <a:gd name="connsiteX4" fmla="*/ 179070 w 1059180"/>
              <a:gd name="connsiteY4" fmla="*/ 0 h 61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9180" h="617220">
                <a:moveTo>
                  <a:pt x="179070" y="0"/>
                </a:moveTo>
                <a:lnTo>
                  <a:pt x="1059180" y="3810"/>
                </a:lnTo>
                <a:lnTo>
                  <a:pt x="1059180" y="617220"/>
                </a:lnTo>
                <a:lnTo>
                  <a:pt x="0" y="617220"/>
                </a:lnTo>
                <a:lnTo>
                  <a:pt x="1790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91F2B5-ED00-5B4C-B932-439071EC7D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472" y="6360008"/>
            <a:ext cx="782155" cy="276272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E4C27000-B58F-485A-B679-8E55A8C2EE47}"/>
              </a:ext>
            </a:extLst>
          </p:cNvPr>
          <p:cNvSpPr/>
          <p:nvPr/>
        </p:nvSpPr>
        <p:spPr>
          <a:xfrm>
            <a:off x="10779760" y="6035040"/>
            <a:ext cx="1412240" cy="822960"/>
          </a:xfrm>
          <a:custGeom>
            <a:avLst/>
            <a:gdLst>
              <a:gd name="connsiteX0" fmla="*/ 0 w 1059180"/>
              <a:gd name="connsiteY0" fmla="*/ 0 h 613410"/>
              <a:gd name="connsiteX1" fmla="*/ 1059180 w 1059180"/>
              <a:gd name="connsiteY1" fmla="*/ 0 h 613410"/>
              <a:gd name="connsiteX2" fmla="*/ 1059180 w 1059180"/>
              <a:gd name="connsiteY2" fmla="*/ 613410 h 613410"/>
              <a:gd name="connsiteX3" fmla="*/ 0 w 1059180"/>
              <a:gd name="connsiteY3" fmla="*/ 613410 h 613410"/>
              <a:gd name="connsiteX4" fmla="*/ 0 w 1059180"/>
              <a:gd name="connsiteY4" fmla="*/ 0 h 613410"/>
              <a:gd name="connsiteX0" fmla="*/ 190500 w 1059180"/>
              <a:gd name="connsiteY0" fmla="*/ 0 h 617220"/>
              <a:gd name="connsiteX1" fmla="*/ 1059180 w 1059180"/>
              <a:gd name="connsiteY1" fmla="*/ 3810 h 617220"/>
              <a:gd name="connsiteX2" fmla="*/ 1059180 w 1059180"/>
              <a:gd name="connsiteY2" fmla="*/ 617220 h 617220"/>
              <a:gd name="connsiteX3" fmla="*/ 0 w 1059180"/>
              <a:gd name="connsiteY3" fmla="*/ 617220 h 617220"/>
              <a:gd name="connsiteX4" fmla="*/ 190500 w 1059180"/>
              <a:gd name="connsiteY4" fmla="*/ 0 h 617220"/>
              <a:gd name="connsiteX0" fmla="*/ 179070 w 1059180"/>
              <a:gd name="connsiteY0" fmla="*/ 0 h 617220"/>
              <a:gd name="connsiteX1" fmla="*/ 1059180 w 1059180"/>
              <a:gd name="connsiteY1" fmla="*/ 3810 h 617220"/>
              <a:gd name="connsiteX2" fmla="*/ 1059180 w 1059180"/>
              <a:gd name="connsiteY2" fmla="*/ 617220 h 617220"/>
              <a:gd name="connsiteX3" fmla="*/ 0 w 1059180"/>
              <a:gd name="connsiteY3" fmla="*/ 617220 h 617220"/>
              <a:gd name="connsiteX4" fmla="*/ 179070 w 1059180"/>
              <a:gd name="connsiteY4" fmla="*/ 0 h 61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9180" h="617220">
                <a:moveTo>
                  <a:pt x="179070" y="0"/>
                </a:moveTo>
                <a:lnTo>
                  <a:pt x="1059180" y="3810"/>
                </a:lnTo>
                <a:lnTo>
                  <a:pt x="1059180" y="617220"/>
                </a:lnTo>
                <a:lnTo>
                  <a:pt x="0" y="617220"/>
                </a:lnTo>
                <a:lnTo>
                  <a:pt x="1790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DE7C27-04AD-4153-942D-767D606695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472" y="6360008"/>
            <a:ext cx="782155" cy="2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60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Employees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E50E8DC8-E7E1-2746-8ED0-9B7732293E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247" y="2282795"/>
            <a:ext cx="6098016" cy="30431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33"/>
              </a:spcBef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448" indent="0">
              <a:buNone/>
              <a:defRPr/>
            </a:lvl2pPr>
            <a:lvl3pPr marL="1218895" indent="0">
              <a:buNone/>
              <a:defRPr/>
            </a:lvl3pPr>
            <a:lvl4pPr marL="1828343" indent="0">
              <a:buNone/>
              <a:defRPr/>
            </a:lvl4pPr>
            <a:lvl5pPr marL="2437790" indent="0">
              <a:buNone/>
              <a:defRPr/>
            </a:lvl5pPr>
          </a:lstStyle>
          <a:p>
            <a:pPr lvl="0"/>
            <a:r>
              <a:rPr lang="en-US" dirty="0"/>
              <a:t>Divider slide title goes here.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387B3887-B9A8-DD49-B059-3CF3DE5E9315}"/>
              </a:ext>
            </a:extLst>
          </p:cNvPr>
          <p:cNvSpPr/>
          <p:nvPr/>
        </p:nvSpPr>
        <p:spPr>
          <a:xfrm>
            <a:off x="10779760" y="6035040"/>
            <a:ext cx="1412240" cy="822960"/>
          </a:xfrm>
          <a:custGeom>
            <a:avLst/>
            <a:gdLst>
              <a:gd name="connsiteX0" fmla="*/ 0 w 1059180"/>
              <a:gd name="connsiteY0" fmla="*/ 0 h 613410"/>
              <a:gd name="connsiteX1" fmla="*/ 1059180 w 1059180"/>
              <a:gd name="connsiteY1" fmla="*/ 0 h 613410"/>
              <a:gd name="connsiteX2" fmla="*/ 1059180 w 1059180"/>
              <a:gd name="connsiteY2" fmla="*/ 613410 h 613410"/>
              <a:gd name="connsiteX3" fmla="*/ 0 w 1059180"/>
              <a:gd name="connsiteY3" fmla="*/ 613410 h 613410"/>
              <a:gd name="connsiteX4" fmla="*/ 0 w 1059180"/>
              <a:gd name="connsiteY4" fmla="*/ 0 h 613410"/>
              <a:gd name="connsiteX0" fmla="*/ 190500 w 1059180"/>
              <a:gd name="connsiteY0" fmla="*/ 0 h 617220"/>
              <a:gd name="connsiteX1" fmla="*/ 1059180 w 1059180"/>
              <a:gd name="connsiteY1" fmla="*/ 3810 h 617220"/>
              <a:gd name="connsiteX2" fmla="*/ 1059180 w 1059180"/>
              <a:gd name="connsiteY2" fmla="*/ 617220 h 617220"/>
              <a:gd name="connsiteX3" fmla="*/ 0 w 1059180"/>
              <a:gd name="connsiteY3" fmla="*/ 617220 h 617220"/>
              <a:gd name="connsiteX4" fmla="*/ 190500 w 1059180"/>
              <a:gd name="connsiteY4" fmla="*/ 0 h 617220"/>
              <a:gd name="connsiteX0" fmla="*/ 179070 w 1059180"/>
              <a:gd name="connsiteY0" fmla="*/ 0 h 617220"/>
              <a:gd name="connsiteX1" fmla="*/ 1059180 w 1059180"/>
              <a:gd name="connsiteY1" fmla="*/ 3810 h 617220"/>
              <a:gd name="connsiteX2" fmla="*/ 1059180 w 1059180"/>
              <a:gd name="connsiteY2" fmla="*/ 617220 h 617220"/>
              <a:gd name="connsiteX3" fmla="*/ 0 w 1059180"/>
              <a:gd name="connsiteY3" fmla="*/ 617220 h 617220"/>
              <a:gd name="connsiteX4" fmla="*/ 179070 w 1059180"/>
              <a:gd name="connsiteY4" fmla="*/ 0 h 61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9180" h="617220">
                <a:moveTo>
                  <a:pt x="179070" y="0"/>
                </a:moveTo>
                <a:lnTo>
                  <a:pt x="1059180" y="3810"/>
                </a:lnTo>
                <a:lnTo>
                  <a:pt x="1059180" y="617220"/>
                </a:lnTo>
                <a:lnTo>
                  <a:pt x="0" y="617220"/>
                </a:lnTo>
                <a:lnTo>
                  <a:pt x="1790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52A85E-1B83-C645-B45F-BFDA81228B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472" y="6360008"/>
            <a:ext cx="782155" cy="276272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C3327656-7BA6-484E-9417-F8C497A5B646}"/>
              </a:ext>
            </a:extLst>
          </p:cNvPr>
          <p:cNvSpPr/>
          <p:nvPr/>
        </p:nvSpPr>
        <p:spPr>
          <a:xfrm>
            <a:off x="10779760" y="6035040"/>
            <a:ext cx="1412240" cy="822960"/>
          </a:xfrm>
          <a:custGeom>
            <a:avLst/>
            <a:gdLst>
              <a:gd name="connsiteX0" fmla="*/ 0 w 1059180"/>
              <a:gd name="connsiteY0" fmla="*/ 0 h 613410"/>
              <a:gd name="connsiteX1" fmla="*/ 1059180 w 1059180"/>
              <a:gd name="connsiteY1" fmla="*/ 0 h 613410"/>
              <a:gd name="connsiteX2" fmla="*/ 1059180 w 1059180"/>
              <a:gd name="connsiteY2" fmla="*/ 613410 h 613410"/>
              <a:gd name="connsiteX3" fmla="*/ 0 w 1059180"/>
              <a:gd name="connsiteY3" fmla="*/ 613410 h 613410"/>
              <a:gd name="connsiteX4" fmla="*/ 0 w 1059180"/>
              <a:gd name="connsiteY4" fmla="*/ 0 h 613410"/>
              <a:gd name="connsiteX0" fmla="*/ 190500 w 1059180"/>
              <a:gd name="connsiteY0" fmla="*/ 0 h 617220"/>
              <a:gd name="connsiteX1" fmla="*/ 1059180 w 1059180"/>
              <a:gd name="connsiteY1" fmla="*/ 3810 h 617220"/>
              <a:gd name="connsiteX2" fmla="*/ 1059180 w 1059180"/>
              <a:gd name="connsiteY2" fmla="*/ 617220 h 617220"/>
              <a:gd name="connsiteX3" fmla="*/ 0 w 1059180"/>
              <a:gd name="connsiteY3" fmla="*/ 617220 h 617220"/>
              <a:gd name="connsiteX4" fmla="*/ 190500 w 1059180"/>
              <a:gd name="connsiteY4" fmla="*/ 0 h 617220"/>
              <a:gd name="connsiteX0" fmla="*/ 179070 w 1059180"/>
              <a:gd name="connsiteY0" fmla="*/ 0 h 617220"/>
              <a:gd name="connsiteX1" fmla="*/ 1059180 w 1059180"/>
              <a:gd name="connsiteY1" fmla="*/ 3810 h 617220"/>
              <a:gd name="connsiteX2" fmla="*/ 1059180 w 1059180"/>
              <a:gd name="connsiteY2" fmla="*/ 617220 h 617220"/>
              <a:gd name="connsiteX3" fmla="*/ 0 w 1059180"/>
              <a:gd name="connsiteY3" fmla="*/ 617220 h 617220"/>
              <a:gd name="connsiteX4" fmla="*/ 179070 w 1059180"/>
              <a:gd name="connsiteY4" fmla="*/ 0 h 61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9180" h="617220">
                <a:moveTo>
                  <a:pt x="179070" y="0"/>
                </a:moveTo>
                <a:lnTo>
                  <a:pt x="1059180" y="3810"/>
                </a:lnTo>
                <a:lnTo>
                  <a:pt x="1059180" y="617220"/>
                </a:lnTo>
                <a:lnTo>
                  <a:pt x="0" y="617220"/>
                </a:lnTo>
                <a:lnTo>
                  <a:pt x="1790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1FD52D-1DCD-40BF-86A8-42CDBDFEA4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472" y="6360008"/>
            <a:ext cx="782155" cy="2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370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Employees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>
            <a:extLst>
              <a:ext uri="{FF2B5EF4-FFF2-40B4-BE49-F238E27FC236}">
                <a16:creationId xmlns:a16="http://schemas.microsoft.com/office/drawing/2014/main" id="{E4114459-8F0E-4955-B435-87167FD066BC}"/>
              </a:ext>
            </a:extLst>
          </p:cNvPr>
          <p:cNvSpPr/>
          <p:nvPr/>
        </p:nvSpPr>
        <p:spPr>
          <a:xfrm>
            <a:off x="2" y="0"/>
            <a:ext cx="7950754" cy="6858000"/>
          </a:xfrm>
          <a:custGeom>
            <a:avLst/>
            <a:gdLst>
              <a:gd name="connsiteX0" fmla="*/ 0 w 5930900"/>
              <a:gd name="connsiteY0" fmla="*/ 0 h 5143500"/>
              <a:gd name="connsiteX1" fmla="*/ 5930900 w 5930900"/>
              <a:gd name="connsiteY1" fmla="*/ 0 h 5143500"/>
              <a:gd name="connsiteX2" fmla="*/ 5930900 w 5930900"/>
              <a:gd name="connsiteY2" fmla="*/ 5143500 h 5143500"/>
              <a:gd name="connsiteX3" fmla="*/ 0 w 5930900"/>
              <a:gd name="connsiteY3" fmla="*/ 5143500 h 5143500"/>
              <a:gd name="connsiteX4" fmla="*/ 0 w 5930900"/>
              <a:gd name="connsiteY4" fmla="*/ 0 h 5143500"/>
              <a:gd name="connsiteX0" fmla="*/ 0 w 5930900"/>
              <a:gd name="connsiteY0" fmla="*/ 0 h 5143500"/>
              <a:gd name="connsiteX1" fmla="*/ 5930900 w 5930900"/>
              <a:gd name="connsiteY1" fmla="*/ 0 h 5143500"/>
              <a:gd name="connsiteX2" fmla="*/ 4838700 w 5930900"/>
              <a:gd name="connsiteY2" fmla="*/ 5143500 h 5143500"/>
              <a:gd name="connsiteX3" fmla="*/ 0 w 5930900"/>
              <a:gd name="connsiteY3" fmla="*/ 5143500 h 5143500"/>
              <a:gd name="connsiteX4" fmla="*/ 0 w 5930900"/>
              <a:gd name="connsiteY4" fmla="*/ 0 h 5143500"/>
              <a:gd name="connsiteX0" fmla="*/ 0 w 5930900"/>
              <a:gd name="connsiteY0" fmla="*/ 0 h 5143500"/>
              <a:gd name="connsiteX1" fmla="*/ 5930900 w 5930900"/>
              <a:gd name="connsiteY1" fmla="*/ 0 h 5143500"/>
              <a:gd name="connsiteX2" fmla="*/ 4765180 w 5930900"/>
              <a:gd name="connsiteY2" fmla="*/ 5143500 h 5143500"/>
              <a:gd name="connsiteX3" fmla="*/ 0 w 5930900"/>
              <a:gd name="connsiteY3" fmla="*/ 5143500 h 5143500"/>
              <a:gd name="connsiteX4" fmla="*/ 0 w 5930900"/>
              <a:gd name="connsiteY4" fmla="*/ 0 h 5143500"/>
              <a:gd name="connsiteX0" fmla="*/ 0 w 5930900"/>
              <a:gd name="connsiteY0" fmla="*/ 0 h 5143500"/>
              <a:gd name="connsiteX1" fmla="*/ 5930900 w 5930900"/>
              <a:gd name="connsiteY1" fmla="*/ 0 h 5143500"/>
              <a:gd name="connsiteX2" fmla="*/ 4627331 w 5930900"/>
              <a:gd name="connsiteY2" fmla="*/ 5143500 h 5143500"/>
              <a:gd name="connsiteX3" fmla="*/ 0 w 5930900"/>
              <a:gd name="connsiteY3" fmla="*/ 5143500 h 5143500"/>
              <a:gd name="connsiteX4" fmla="*/ 0 w 5930900"/>
              <a:gd name="connsiteY4" fmla="*/ 0 h 5143500"/>
              <a:gd name="connsiteX0" fmla="*/ 0 w 5930900"/>
              <a:gd name="connsiteY0" fmla="*/ 0 h 5143500"/>
              <a:gd name="connsiteX1" fmla="*/ 5930900 w 5930900"/>
              <a:gd name="connsiteY1" fmla="*/ 0 h 5143500"/>
              <a:gd name="connsiteX2" fmla="*/ 4737610 w 5930900"/>
              <a:gd name="connsiteY2" fmla="*/ 5143500 h 5143500"/>
              <a:gd name="connsiteX3" fmla="*/ 0 w 5930900"/>
              <a:gd name="connsiteY3" fmla="*/ 5143500 h 5143500"/>
              <a:gd name="connsiteX4" fmla="*/ 0 w 5930900"/>
              <a:gd name="connsiteY4" fmla="*/ 0 h 5143500"/>
              <a:gd name="connsiteX0" fmla="*/ 0 w 5930900"/>
              <a:gd name="connsiteY0" fmla="*/ 0 h 5148095"/>
              <a:gd name="connsiteX1" fmla="*/ 5930900 w 5930900"/>
              <a:gd name="connsiteY1" fmla="*/ 0 h 5148095"/>
              <a:gd name="connsiteX2" fmla="*/ 4710189 w 5930900"/>
              <a:gd name="connsiteY2" fmla="*/ 5148095 h 5148095"/>
              <a:gd name="connsiteX3" fmla="*/ 0 w 5930900"/>
              <a:gd name="connsiteY3" fmla="*/ 5143500 h 5148095"/>
              <a:gd name="connsiteX4" fmla="*/ 0 w 5930900"/>
              <a:gd name="connsiteY4" fmla="*/ 0 h 5148095"/>
              <a:gd name="connsiteX0" fmla="*/ 0 w 5930900"/>
              <a:gd name="connsiteY0" fmla="*/ 0 h 5152690"/>
              <a:gd name="connsiteX1" fmla="*/ 5930900 w 5930900"/>
              <a:gd name="connsiteY1" fmla="*/ 0 h 5152690"/>
              <a:gd name="connsiteX2" fmla="*/ 4714759 w 5930900"/>
              <a:gd name="connsiteY2" fmla="*/ 5152690 h 5152690"/>
              <a:gd name="connsiteX3" fmla="*/ 0 w 5930900"/>
              <a:gd name="connsiteY3" fmla="*/ 5143500 h 5152690"/>
              <a:gd name="connsiteX4" fmla="*/ 0 w 5930900"/>
              <a:gd name="connsiteY4" fmla="*/ 0 h 5152690"/>
              <a:gd name="connsiteX0" fmla="*/ 0 w 5930900"/>
              <a:gd name="connsiteY0" fmla="*/ 0 h 5152690"/>
              <a:gd name="connsiteX1" fmla="*/ 5930900 w 5930900"/>
              <a:gd name="connsiteY1" fmla="*/ 0 h 5152690"/>
              <a:gd name="connsiteX2" fmla="*/ 4714759 w 5930900"/>
              <a:gd name="connsiteY2" fmla="*/ 5152690 h 5152690"/>
              <a:gd name="connsiteX3" fmla="*/ 0 w 5930900"/>
              <a:gd name="connsiteY3" fmla="*/ 5143500 h 5152690"/>
              <a:gd name="connsiteX4" fmla="*/ 0 w 5930900"/>
              <a:gd name="connsiteY4" fmla="*/ 0 h 5152690"/>
              <a:gd name="connsiteX0" fmla="*/ 0 w 5930900"/>
              <a:gd name="connsiteY0" fmla="*/ 0 h 5143500"/>
              <a:gd name="connsiteX1" fmla="*/ 5930900 w 5930900"/>
              <a:gd name="connsiteY1" fmla="*/ 0 h 5143500"/>
              <a:gd name="connsiteX2" fmla="*/ 4701049 w 5930900"/>
              <a:gd name="connsiteY2" fmla="*/ 5143500 h 5143500"/>
              <a:gd name="connsiteX3" fmla="*/ 0 w 5930900"/>
              <a:gd name="connsiteY3" fmla="*/ 5143500 h 5143500"/>
              <a:gd name="connsiteX4" fmla="*/ 0 w 5930900"/>
              <a:gd name="connsiteY4" fmla="*/ 0 h 5143500"/>
              <a:gd name="connsiteX0" fmla="*/ 0 w 5930900"/>
              <a:gd name="connsiteY0" fmla="*/ 0 h 5148095"/>
              <a:gd name="connsiteX1" fmla="*/ 5930900 w 5930900"/>
              <a:gd name="connsiteY1" fmla="*/ 0 h 5148095"/>
              <a:gd name="connsiteX2" fmla="*/ 4705619 w 5930900"/>
              <a:gd name="connsiteY2" fmla="*/ 5148095 h 5148095"/>
              <a:gd name="connsiteX3" fmla="*/ 0 w 5930900"/>
              <a:gd name="connsiteY3" fmla="*/ 5143500 h 5148095"/>
              <a:gd name="connsiteX4" fmla="*/ 0 w 5930900"/>
              <a:gd name="connsiteY4" fmla="*/ 0 h 5148095"/>
              <a:gd name="connsiteX0" fmla="*/ 0 w 5930900"/>
              <a:gd name="connsiteY0" fmla="*/ 0 h 5157285"/>
              <a:gd name="connsiteX1" fmla="*/ 5930900 w 5930900"/>
              <a:gd name="connsiteY1" fmla="*/ 0 h 5157285"/>
              <a:gd name="connsiteX2" fmla="*/ 4705619 w 5930900"/>
              <a:gd name="connsiteY2" fmla="*/ 5157285 h 5157285"/>
              <a:gd name="connsiteX3" fmla="*/ 0 w 5930900"/>
              <a:gd name="connsiteY3" fmla="*/ 5143500 h 5157285"/>
              <a:gd name="connsiteX4" fmla="*/ 0 w 5930900"/>
              <a:gd name="connsiteY4" fmla="*/ 0 h 5157285"/>
              <a:gd name="connsiteX0" fmla="*/ 0 w 5930900"/>
              <a:gd name="connsiteY0" fmla="*/ 0 h 5143500"/>
              <a:gd name="connsiteX1" fmla="*/ 5930900 w 5930900"/>
              <a:gd name="connsiteY1" fmla="*/ 0 h 5143500"/>
              <a:gd name="connsiteX2" fmla="*/ 4714759 w 5930900"/>
              <a:gd name="connsiteY2" fmla="*/ 5138905 h 5143500"/>
              <a:gd name="connsiteX3" fmla="*/ 0 w 5930900"/>
              <a:gd name="connsiteY3" fmla="*/ 5143500 h 5143500"/>
              <a:gd name="connsiteX4" fmla="*/ 0 w 5930900"/>
              <a:gd name="connsiteY4" fmla="*/ 0 h 5143500"/>
              <a:gd name="connsiteX0" fmla="*/ 0 w 5930900"/>
              <a:gd name="connsiteY0" fmla="*/ 0 h 5152690"/>
              <a:gd name="connsiteX1" fmla="*/ 5930900 w 5930900"/>
              <a:gd name="connsiteY1" fmla="*/ 0 h 5152690"/>
              <a:gd name="connsiteX2" fmla="*/ 4714759 w 5930900"/>
              <a:gd name="connsiteY2" fmla="*/ 5152690 h 5152690"/>
              <a:gd name="connsiteX3" fmla="*/ 0 w 5930900"/>
              <a:gd name="connsiteY3" fmla="*/ 5143500 h 5152690"/>
              <a:gd name="connsiteX4" fmla="*/ 0 w 5930900"/>
              <a:gd name="connsiteY4" fmla="*/ 0 h 5152690"/>
              <a:gd name="connsiteX0" fmla="*/ 0 w 5930900"/>
              <a:gd name="connsiteY0" fmla="*/ 0 h 5147927"/>
              <a:gd name="connsiteX1" fmla="*/ 5930900 w 5930900"/>
              <a:gd name="connsiteY1" fmla="*/ 0 h 5147927"/>
              <a:gd name="connsiteX2" fmla="*/ 4705286 w 5930900"/>
              <a:gd name="connsiteY2" fmla="*/ 5147927 h 5147927"/>
              <a:gd name="connsiteX3" fmla="*/ 0 w 5930900"/>
              <a:gd name="connsiteY3" fmla="*/ 5143500 h 5147927"/>
              <a:gd name="connsiteX4" fmla="*/ 0 w 5930900"/>
              <a:gd name="connsiteY4" fmla="*/ 0 h 5147927"/>
              <a:gd name="connsiteX0" fmla="*/ 0 w 5930900"/>
              <a:gd name="connsiteY0" fmla="*/ 0 h 5150309"/>
              <a:gd name="connsiteX1" fmla="*/ 5930900 w 5930900"/>
              <a:gd name="connsiteY1" fmla="*/ 0 h 5150309"/>
              <a:gd name="connsiteX2" fmla="*/ 4719497 w 5930900"/>
              <a:gd name="connsiteY2" fmla="*/ 5150309 h 5150309"/>
              <a:gd name="connsiteX3" fmla="*/ 0 w 5930900"/>
              <a:gd name="connsiteY3" fmla="*/ 5143500 h 5150309"/>
              <a:gd name="connsiteX4" fmla="*/ 0 w 5930900"/>
              <a:gd name="connsiteY4" fmla="*/ 0 h 5150309"/>
              <a:gd name="connsiteX0" fmla="*/ 0 w 5930900"/>
              <a:gd name="connsiteY0" fmla="*/ 0 h 5147928"/>
              <a:gd name="connsiteX1" fmla="*/ 5930900 w 5930900"/>
              <a:gd name="connsiteY1" fmla="*/ 0 h 5147928"/>
              <a:gd name="connsiteX2" fmla="*/ 4726602 w 5930900"/>
              <a:gd name="connsiteY2" fmla="*/ 5147928 h 5147928"/>
              <a:gd name="connsiteX3" fmla="*/ 0 w 5930900"/>
              <a:gd name="connsiteY3" fmla="*/ 5143500 h 5147928"/>
              <a:gd name="connsiteX4" fmla="*/ 0 w 5930900"/>
              <a:gd name="connsiteY4" fmla="*/ 0 h 5147928"/>
              <a:gd name="connsiteX0" fmla="*/ 0 w 5930900"/>
              <a:gd name="connsiteY0" fmla="*/ 0 h 5143500"/>
              <a:gd name="connsiteX1" fmla="*/ 5930900 w 5930900"/>
              <a:gd name="connsiteY1" fmla="*/ 0 h 5143500"/>
              <a:gd name="connsiteX2" fmla="*/ 4731339 w 5930900"/>
              <a:gd name="connsiteY2" fmla="*/ 5143166 h 5143500"/>
              <a:gd name="connsiteX3" fmla="*/ 0 w 5930900"/>
              <a:gd name="connsiteY3" fmla="*/ 5143500 h 5143500"/>
              <a:gd name="connsiteX4" fmla="*/ 0 w 5930900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0900" h="5143500">
                <a:moveTo>
                  <a:pt x="0" y="0"/>
                </a:moveTo>
                <a:lnTo>
                  <a:pt x="5930900" y="0"/>
                </a:lnTo>
                <a:lnTo>
                  <a:pt x="4731339" y="5143166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21480B55-74E2-364B-8711-95AD02A45F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247" y="2282795"/>
            <a:ext cx="6098016" cy="30431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533"/>
              </a:spcBef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448" indent="0">
              <a:buNone/>
              <a:defRPr/>
            </a:lvl2pPr>
            <a:lvl3pPr marL="1218895" indent="0">
              <a:buNone/>
              <a:defRPr/>
            </a:lvl3pPr>
            <a:lvl4pPr marL="1828343" indent="0">
              <a:buNone/>
              <a:defRPr/>
            </a:lvl4pPr>
            <a:lvl5pPr marL="2437790" indent="0">
              <a:buNone/>
              <a:defRPr/>
            </a:lvl5pPr>
          </a:lstStyle>
          <a:p>
            <a:pPr lvl="0"/>
            <a:r>
              <a:rPr lang="en-US" dirty="0"/>
              <a:t>Divider slide title goes here.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6CFCA0D5-7C5B-5E4A-BA20-CBCF7C94E013}"/>
              </a:ext>
            </a:extLst>
          </p:cNvPr>
          <p:cNvSpPr/>
          <p:nvPr/>
        </p:nvSpPr>
        <p:spPr>
          <a:xfrm>
            <a:off x="10779760" y="6035040"/>
            <a:ext cx="1412240" cy="822960"/>
          </a:xfrm>
          <a:custGeom>
            <a:avLst/>
            <a:gdLst>
              <a:gd name="connsiteX0" fmla="*/ 0 w 1059180"/>
              <a:gd name="connsiteY0" fmla="*/ 0 h 613410"/>
              <a:gd name="connsiteX1" fmla="*/ 1059180 w 1059180"/>
              <a:gd name="connsiteY1" fmla="*/ 0 h 613410"/>
              <a:gd name="connsiteX2" fmla="*/ 1059180 w 1059180"/>
              <a:gd name="connsiteY2" fmla="*/ 613410 h 613410"/>
              <a:gd name="connsiteX3" fmla="*/ 0 w 1059180"/>
              <a:gd name="connsiteY3" fmla="*/ 613410 h 613410"/>
              <a:gd name="connsiteX4" fmla="*/ 0 w 1059180"/>
              <a:gd name="connsiteY4" fmla="*/ 0 h 613410"/>
              <a:gd name="connsiteX0" fmla="*/ 190500 w 1059180"/>
              <a:gd name="connsiteY0" fmla="*/ 0 h 617220"/>
              <a:gd name="connsiteX1" fmla="*/ 1059180 w 1059180"/>
              <a:gd name="connsiteY1" fmla="*/ 3810 h 617220"/>
              <a:gd name="connsiteX2" fmla="*/ 1059180 w 1059180"/>
              <a:gd name="connsiteY2" fmla="*/ 617220 h 617220"/>
              <a:gd name="connsiteX3" fmla="*/ 0 w 1059180"/>
              <a:gd name="connsiteY3" fmla="*/ 617220 h 617220"/>
              <a:gd name="connsiteX4" fmla="*/ 190500 w 1059180"/>
              <a:gd name="connsiteY4" fmla="*/ 0 h 617220"/>
              <a:gd name="connsiteX0" fmla="*/ 179070 w 1059180"/>
              <a:gd name="connsiteY0" fmla="*/ 0 h 617220"/>
              <a:gd name="connsiteX1" fmla="*/ 1059180 w 1059180"/>
              <a:gd name="connsiteY1" fmla="*/ 3810 h 617220"/>
              <a:gd name="connsiteX2" fmla="*/ 1059180 w 1059180"/>
              <a:gd name="connsiteY2" fmla="*/ 617220 h 617220"/>
              <a:gd name="connsiteX3" fmla="*/ 0 w 1059180"/>
              <a:gd name="connsiteY3" fmla="*/ 617220 h 617220"/>
              <a:gd name="connsiteX4" fmla="*/ 179070 w 1059180"/>
              <a:gd name="connsiteY4" fmla="*/ 0 h 61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9180" h="617220">
                <a:moveTo>
                  <a:pt x="179070" y="0"/>
                </a:moveTo>
                <a:lnTo>
                  <a:pt x="1059180" y="3810"/>
                </a:lnTo>
                <a:lnTo>
                  <a:pt x="1059180" y="617220"/>
                </a:lnTo>
                <a:lnTo>
                  <a:pt x="0" y="617220"/>
                </a:lnTo>
                <a:lnTo>
                  <a:pt x="1790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9ABC84-189B-1747-A0E5-85B6B08382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472" y="6360008"/>
            <a:ext cx="782155" cy="276272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5728E072-FDE9-4914-8338-9D1FD1EBE8B6}"/>
              </a:ext>
            </a:extLst>
          </p:cNvPr>
          <p:cNvSpPr/>
          <p:nvPr/>
        </p:nvSpPr>
        <p:spPr>
          <a:xfrm>
            <a:off x="10779760" y="6035040"/>
            <a:ext cx="1412240" cy="822960"/>
          </a:xfrm>
          <a:custGeom>
            <a:avLst/>
            <a:gdLst>
              <a:gd name="connsiteX0" fmla="*/ 0 w 1059180"/>
              <a:gd name="connsiteY0" fmla="*/ 0 h 613410"/>
              <a:gd name="connsiteX1" fmla="*/ 1059180 w 1059180"/>
              <a:gd name="connsiteY1" fmla="*/ 0 h 613410"/>
              <a:gd name="connsiteX2" fmla="*/ 1059180 w 1059180"/>
              <a:gd name="connsiteY2" fmla="*/ 613410 h 613410"/>
              <a:gd name="connsiteX3" fmla="*/ 0 w 1059180"/>
              <a:gd name="connsiteY3" fmla="*/ 613410 h 613410"/>
              <a:gd name="connsiteX4" fmla="*/ 0 w 1059180"/>
              <a:gd name="connsiteY4" fmla="*/ 0 h 613410"/>
              <a:gd name="connsiteX0" fmla="*/ 190500 w 1059180"/>
              <a:gd name="connsiteY0" fmla="*/ 0 h 617220"/>
              <a:gd name="connsiteX1" fmla="*/ 1059180 w 1059180"/>
              <a:gd name="connsiteY1" fmla="*/ 3810 h 617220"/>
              <a:gd name="connsiteX2" fmla="*/ 1059180 w 1059180"/>
              <a:gd name="connsiteY2" fmla="*/ 617220 h 617220"/>
              <a:gd name="connsiteX3" fmla="*/ 0 w 1059180"/>
              <a:gd name="connsiteY3" fmla="*/ 617220 h 617220"/>
              <a:gd name="connsiteX4" fmla="*/ 190500 w 1059180"/>
              <a:gd name="connsiteY4" fmla="*/ 0 h 617220"/>
              <a:gd name="connsiteX0" fmla="*/ 179070 w 1059180"/>
              <a:gd name="connsiteY0" fmla="*/ 0 h 617220"/>
              <a:gd name="connsiteX1" fmla="*/ 1059180 w 1059180"/>
              <a:gd name="connsiteY1" fmla="*/ 3810 h 617220"/>
              <a:gd name="connsiteX2" fmla="*/ 1059180 w 1059180"/>
              <a:gd name="connsiteY2" fmla="*/ 617220 h 617220"/>
              <a:gd name="connsiteX3" fmla="*/ 0 w 1059180"/>
              <a:gd name="connsiteY3" fmla="*/ 617220 h 617220"/>
              <a:gd name="connsiteX4" fmla="*/ 179070 w 1059180"/>
              <a:gd name="connsiteY4" fmla="*/ 0 h 61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9180" h="617220">
                <a:moveTo>
                  <a:pt x="179070" y="0"/>
                </a:moveTo>
                <a:lnTo>
                  <a:pt x="1059180" y="3810"/>
                </a:lnTo>
                <a:lnTo>
                  <a:pt x="1059180" y="617220"/>
                </a:lnTo>
                <a:lnTo>
                  <a:pt x="0" y="617220"/>
                </a:lnTo>
                <a:lnTo>
                  <a:pt x="1790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4EDE69-78E7-4239-956B-C781E0B3A3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472" y="6360008"/>
            <a:ext cx="782155" cy="2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06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- Employees 3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>
            <a:extLst>
              <a:ext uri="{FF2B5EF4-FFF2-40B4-BE49-F238E27FC236}">
                <a16:creationId xmlns:a16="http://schemas.microsoft.com/office/drawing/2014/main" id="{E4114459-8F0E-4955-B435-87167FD066BC}"/>
              </a:ext>
            </a:extLst>
          </p:cNvPr>
          <p:cNvSpPr/>
          <p:nvPr/>
        </p:nvSpPr>
        <p:spPr>
          <a:xfrm>
            <a:off x="2" y="0"/>
            <a:ext cx="7950754" cy="6858000"/>
          </a:xfrm>
          <a:custGeom>
            <a:avLst/>
            <a:gdLst>
              <a:gd name="connsiteX0" fmla="*/ 0 w 5930900"/>
              <a:gd name="connsiteY0" fmla="*/ 0 h 5143500"/>
              <a:gd name="connsiteX1" fmla="*/ 5930900 w 5930900"/>
              <a:gd name="connsiteY1" fmla="*/ 0 h 5143500"/>
              <a:gd name="connsiteX2" fmla="*/ 5930900 w 5930900"/>
              <a:gd name="connsiteY2" fmla="*/ 5143500 h 5143500"/>
              <a:gd name="connsiteX3" fmla="*/ 0 w 5930900"/>
              <a:gd name="connsiteY3" fmla="*/ 5143500 h 5143500"/>
              <a:gd name="connsiteX4" fmla="*/ 0 w 5930900"/>
              <a:gd name="connsiteY4" fmla="*/ 0 h 5143500"/>
              <a:gd name="connsiteX0" fmla="*/ 0 w 5930900"/>
              <a:gd name="connsiteY0" fmla="*/ 0 h 5143500"/>
              <a:gd name="connsiteX1" fmla="*/ 5930900 w 5930900"/>
              <a:gd name="connsiteY1" fmla="*/ 0 h 5143500"/>
              <a:gd name="connsiteX2" fmla="*/ 4838700 w 5930900"/>
              <a:gd name="connsiteY2" fmla="*/ 5143500 h 5143500"/>
              <a:gd name="connsiteX3" fmla="*/ 0 w 5930900"/>
              <a:gd name="connsiteY3" fmla="*/ 5143500 h 5143500"/>
              <a:gd name="connsiteX4" fmla="*/ 0 w 5930900"/>
              <a:gd name="connsiteY4" fmla="*/ 0 h 5143500"/>
              <a:gd name="connsiteX0" fmla="*/ 0 w 5930900"/>
              <a:gd name="connsiteY0" fmla="*/ 0 h 5143500"/>
              <a:gd name="connsiteX1" fmla="*/ 5930900 w 5930900"/>
              <a:gd name="connsiteY1" fmla="*/ 0 h 5143500"/>
              <a:gd name="connsiteX2" fmla="*/ 4765180 w 5930900"/>
              <a:gd name="connsiteY2" fmla="*/ 5143500 h 5143500"/>
              <a:gd name="connsiteX3" fmla="*/ 0 w 5930900"/>
              <a:gd name="connsiteY3" fmla="*/ 5143500 h 5143500"/>
              <a:gd name="connsiteX4" fmla="*/ 0 w 5930900"/>
              <a:gd name="connsiteY4" fmla="*/ 0 h 5143500"/>
              <a:gd name="connsiteX0" fmla="*/ 0 w 5930900"/>
              <a:gd name="connsiteY0" fmla="*/ 0 h 5143500"/>
              <a:gd name="connsiteX1" fmla="*/ 5930900 w 5930900"/>
              <a:gd name="connsiteY1" fmla="*/ 0 h 5143500"/>
              <a:gd name="connsiteX2" fmla="*/ 4627331 w 5930900"/>
              <a:gd name="connsiteY2" fmla="*/ 5143500 h 5143500"/>
              <a:gd name="connsiteX3" fmla="*/ 0 w 5930900"/>
              <a:gd name="connsiteY3" fmla="*/ 5143500 h 5143500"/>
              <a:gd name="connsiteX4" fmla="*/ 0 w 5930900"/>
              <a:gd name="connsiteY4" fmla="*/ 0 h 5143500"/>
              <a:gd name="connsiteX0" fmla="*/ 0 w 5930900"/>
              <a:gd name="connsiteY0" fmla="*/ 0 h 5143500"/>
              <a:gd name="connsiteX1" fmla="*/ 5930900 w 5930900"/>
              <a:gd name="connsiteY1" fmla="*/ 0 h 5143500"/>
              <a:gd name="connsiteX2" fmla="*/ 4737610 w 5930900"/>
              <a:gd name="connsiteY2" fmla="*/ 5143500 h 5143500"/>
              <a:gd name="connsiteX3" fmla="*/ 0 w 5930900"/>
              <a:gd name="connsiteY3" fmla="*/ 5143500 h 5143500"/>
              <a:gd name="connsiteX4" fmla="*/ 0 w 5930900"/>
              <a:gd name="connsiteY4" fmla="*/ 0 h 5143500"/>
              <a:gd name="connsiteX0" fmla="*/ 0 w 5930900"/>
              <a:gd name="connsiteY0" fmla="*/ 0 h 5148095"/>
              <a:gd name="connsiteX1" fmla="*/ 5930900 w 5930900"/>
              <a:gd name="connsiteY1" fmla="*/ 0 h 5148095"/>
              <a:gd name="connsiteX2" fmla="*/ 4710189 w 5930900"/>
              <a:gd name="connsiteY2" fmla="*/ 5148095 h 5148095"/>
              <a:gd name="connsiteX3" fmla="*/ 0 w 5930900"/>
              <a:gd name="connsiteY3" fmla="*/ 5143500 h 5148095"/>
              <a:gd name="connsiteX4" fmla="*/ 0 w 5930900"/>
              <a:gd name="connsiteY4" fmla="*/ 0 h 5148095"/>
              <a:gd name="connsiteX0" fmla="*/ 0 w 5930900"/>
              <a:gd name="connsiteY0" fmla="*/ 0 h 5152690"/>
              <a:gd name="connsiteX1" fmla="*/ 5930900 w 5930900"/>
              <a:gd name="connsiteY1" fmla="*/ 0 h 5152690"/>
              <a:gd name="connsiteX2" fmla="*/ 4714759 w 5930900"/>
              <a:gd name="connsiteY2" fmla="*/ 5152690 h 5152690"/>
              <a:gd name="connsiteX3" fmla="*/ 0 w 5930900"/>
              <a:gd name="connsiteY3" fmla="*/ 5143500 h 5152690"/>
              <a:gd name="connsiteX4" fmla="*/ 0 w 5930900"/>
              <a:gd name="connsiteY4" fmla="*/ 0 h 5152690"/>
              <a:gd name="connsiteX0" fmla="*/ 0 w 5930900"/>
              <a:gd name="connsiteY0" fmla="*/ 0 h 5152690"/>
              <a:gd name="connsiteX1" fmla="*/ 5930900 w 5930900"/>
              <a:gd name="connsiteY1" fmla="*/ 0 h 5152690"/>
              <a:gd name="connsiteX2" fmla="*/ 4714759 w 5930900"/>
              <a:gd name="connsiteY2" fmla="*/ 5152690 h 5152690"/>
              <a:gd name="connsiteX3" fmla="*/ 0 w 5930900"/>
              <a:gd name="connsiteY3" fmla="*/ 5143500 h 5152690"/>
              <a:gd name="connsiteX4" fmla="*/ 0 w 5930900"/>
              <a:gd name="connsiteY4" fmla="*/ 0 h 5152690"/>
              <a:gd name="connsiteX0" fmla="*/ 0 w 5930900"/>
              <a:gd name="connsiteY0" fmla="*/ 0 h 5143500"/>
              <a:gd name="connsiteX1" fmla="*/ 5930900 w 5930900"/>
              <a:gd name="connsiteY1" fmla="*/ 0 h 5143500"/>
              <a:gd name="connsiteX2" fmla="*/ 4701049 w 5930900"/>
              <a:gd name="connsiteY2" fmla="*/ 5143500 h 5143500"/>
              <a:gd name="connsiteX3" fmla="*/ 0 w 5930900"/>
              <a:gd name="connsiteY3" fmla="*/ 5143500 h 5143500"/>
              <a:gd name="connsiteX4" fmla="*/ 0 w 5930900"/>
              <a:gd name="connsiteY4" fmla="*/ 0 h 5143500"/>
              <a:gd name="connsiteX0" fmla="*/ 0 w 5930900"/>
              <a:gd name="connsiteY0" fmla="*/ 0 h 5148095"/>
              <a:gd name="connsiteX1" fmla="*/ 5930900 w 5930900"/>
              <a:gd name="connsiteY1" fmla="*/ 0 h 5148095"/>
              <a:gd name="connsiteX2" fmla="*/ 4705619 w 5930900"/>
              <a:gd name="connsiteY2" fmla="*/ 5148095 h 5148095"/>
              <a:gd name="connsiteX3" fmla="*/ 0 w 5930900"/>
              <a:gd name="connsiteY3" fmla="*/ 5143500 h 5148095"/>
              <a:gd name="connsiteX4" fmla="*/ 0 w 5930900"/>
              <a:gd name="connsiteY4" fmla="*/ 0 h 5148095"/>
              <a:gd name="connsiteX0" fmla="*/ 0 w 5930900"/>
              <a:gd name="connsiteY0" fmla="*/ 0 h 5157285"/>
              <a:gd name="connsiteX1" fmla="*/ 5930900 w 5930900"/>
              <a:gd name="connsiteY1" fmla="*/ 0 h 5157285"/>
              <a:gd name="connsiteX2" fmla="*/ 4705619 w 5930900"/>
              <a:gd name="connsiteY2" fmla="*/ 5157285 h 5157285"/>
              <a:gd name="connsiteX3" fmla="*/ 0 w 5930900"/>
              <a:gd name="connsiteY3" fmla="*/ 5143500 h 5157285"/>
              <a:gd name="connsiteX4" fmla="*/ 0 w 5930900"/>
              <a:gd name="connsiteY4" fmla="*/ 0 h 5157285"/>
              <a:gd name="connsiteX0" fmla="*/ 0 w 5930900"/>
              <a:gd name="connsiteY0" fmla="*/ 0 h 5143500"/>
              <a:gd name="connsiteX1" fmla="*/ 5930900 w 5930900"/>
              <a:gd name="connsiteY1" fmla="*/ 0 h 5143500"/>
              <a:gd name="connsiteX2" fmla="*/ 4714759 w 5930900"/>
              <a:gd name="connsiteY2" fmla="*/ 5138905 h 5143500"/>
              <a:gd name="connsiteX3" fmla="*/ 0 w 5930900"/>
              <a:gd name="connsiteY3" fmla="*/ 5143500 h 5143500"/>
              <a:gd name="connsiteX4" fmla="*/ 0 w 5930900"/>
              <a:gd name="connsiteY4" fmla="*/ 0 h 5143500"/>
              <a:gd name="connsiteX0" fmla="*/ 0 w 5930900"/>
              <a:gd name="connsiteY0" fmla="*/ 0 h 5152690"/>
              <a:gd name="connsiteX1" fmla="*/ 5930900 w 5930900"/>
              <a:gd name="connsiteY1" fmla="*/ 0 h 5152690"/>
              <a:gd name="connsiteX2" fmla="*/ 4714759 w 5930900"/>
              <a:gd name="connsiteY2" fmla="*/ 5152690 h 5152690"/>
              <a:gd name="connsiteX3" fmla="*/ 0 w 5930900"/>
              <a:gd name="connsiteY3" fmla="*/ 5143500 h 5152690"/>
              <a:gd name="connsiteX4" fmla="*/ 0 w 5930900"/>
              <a:gd name="connsiteY4" fmla="*/ 0 h 5152690"/>
              <a:gd name="connsiteX0" fmla="*/ 0 w 5930900"/>
              <a:gd name="connsiteY0" fmla="*/ 0 h 5147927"/>
              <a:gd name="connsiteX1" fmla="*/ 5930900 w 5930900"/>
              <a:gd name="connsiteY1" fmla="*/ 0 h 5147927"/>
              <a:gd name="connsiteX2" fmla="*/ 4705286 w 5930900"/>
              <a:gd name="connsiteY2" fmla="*/ 5147927 h 5147927"/>
              <a:gd name="connsiteX3" fmla="*/ 0 w 5930900"/>
              <a:gd name="connsiteY3" fmla="*/ 5143500 h 5147927"/>
              <a:gd name="connsiteX4" fmla="*/ 0 w 5930900"/>
              <a:gd name="connsiteY4" fmla="*/ 0 h 5147927"/>
              <a:gd name="connsiteX0" fmla="*/ 0 w 5930900"/>
              <a:gd name="connsiteY0" fmla="*/ 0 h 5150309"/>
              <a:gd name="connsiteX1" fmla="*/ 5930900 w 5930900"/>
              <a:gd name="connsiteY1" fmla="*/ 0 h 5150309"/>
              <a:gd name="connsiteX2" fmla="*/ 4719497 w 5930900"/>
              <a:gd name="connsiteY2" fmla="*/ 5150309 h 5150309"/>
              <a:gd name="connsiteX3" fmla="*/ 0 w 5930900"/>
              <a:gd name="connsiteY3" fmla="*/ 5143500 h 5150309"/>
              <a:gd name="connsiteX4" fmla="*/ 0 w 5930900"/>
              <a:gd name="connsiteY4" fmla="*/ 0 h 5150309"/>
              <a:gd name="connsiteX0" fmla="*/ 0 w 5930900"/>
              <a:gd name="connsiteY0" fmla="*/ 0 h 5147928"/>
              <a:gd name="connsiteX1" fmla="*/ 5930900 w 5930900"/>
              <a:gd name="connsiteY1" fmla="*/ 0 h 5147928"/>
              <a:gd name="connsiteX2" fmla="*/ 4726602 w 5930900"/>
              <a:gd name="connsiteY2" fmla="*/ 5147928 h 5147928"/>
              <a:gd name="connsiteX3" fmla="*/ 0 w 5930900"/>
              <a:gd name="connsiteY3" fmla="*/ 5143500 h 5147928"/>
              <a:gd name="connsiteX4" fmla="*/ 0 w 5930900"/>
              <a:gd name="connsiteY4" fmla="*/ 0 h 5147928"/>
              <a:gd name="connsiteX0" fmla="*/ 0 w 5930900"/>
              <a:gd name="connsiteY0" fmla="*/ 0 h 5143500"/>
              <a:gd name="connsiteX1" fmla="*/ 5930900 w 5930900"/>
              <a:gd name="connsiteY1" fmla="*/ 0 h 5143500"/>
              <a:gd name="connsiteX2" fmla="*/ 4731339 w 5930900"/>
              <a:gd name="connsiteY2" fmla="*/ 5143166 h 5143500"/>
              <a:gd name="connsiteX3" fmla="*/ 0 w 5930900"/>
              <a:gd name="connsiteY3" fmla="*/ 5143500 h 5143500"/>
              <a:gd name="connsiteX4" fmla="*/ 0 w 5930900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0900" h="5143500">
                <a:moveTo>
                  <a:pt x="0" y="0"/>
                </a:moveTo>
                <a:lnTo>
                  <a:pt x="5930900" y="0"/>
                </a:lnTo>
                <a:lnTo>
                  <a:pt x="4731339" y="5143166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21480B55-74E2-364B-8711-95AD02A45F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247" y="2282795"/>
            <a:ext cx="6098016" cy="30431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533"/>
              </a:spcBef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448" indent="0">
              <a:buNone/>
              <a:defRPr/>
            </a:lvl2pPr>
            <a:lvl3pPr marL="1218895" indent="0">
              <a:buNone/>
              <a:defRPr/>
            </a:lvl3pPr>
            <a:lvl4pPr marL="1828343" indent="0">
              <a:buNone/>
              <a:defRPr/>
            </a:lvl4pPr>
            <a:lvl5pPr marL="2437790" indent="0">
              <a:buNone/>
              <a:defRPr/>
            </a:lvl5pPr>
          </a:lstStyle>
          <a:p>
            <a:pPr lvl="0"/>
            <a:r>
              <a:rPr lang="en-US" dirty="0"/>
              <a:t>Divider slide title goes here.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6CFCA0D5-7C5B-5E4A-BA20-CBCF7C94E013}"/>
              </a:ext>
            </a:extLst>
          </p:cNvPr>
          <p:cNvSpPr/>
          <p:nvPr/>
        </p:nvSpPr>
        <p:spPr>
          <a:xfrm>
            <a:off x="10779760" y="6035040"/>
            <a:ext cx="1412240" cy="822960"/>
          </a:xfrm>
          <a:custGeom>
            <a:avLst/>
            <a:gdLst>
              <a:gd name="connsiteX0" fmla="*/ 0 w 1059180"/>
              <a:gd name="connsiteY0" fmla="*/ 0 h 613410"/>
              <a:gd name="connsiteX1" fmla="*/ 1059180 w 1059180"/>
              <a:gd name="connsiteY1" fmla="*/ 0 h 613410"/>
              <a:gd name="connsiteX2" fmla="*/ 1059180 w 1059180"/>
              <a:gd name="connsiteY2" fmla="*/ 613410 h 613410"/>
              <a:gd name="connsiteX3" fmla="*/ 0 w 1059180"/>
              <a:gd name="connsiteY3" fmla="*/ 613410 h 613410"/>
              <a:gd name="connsiteX4" fmla="*/ 0 w 1059180"/>
              <a:gd name="connsiteY4" fmla="*/ 0 h 613410"/>
              <a:gd name="connsiteX0" fmla="*/ 190500 w 1059180"/>
              <a:gd name="connsiteY0" fmla="*/ 0 h 617220"/>
              <a:gd name="connsiteX1" fmla="*/ 1059180 w 1059180"/>
              <a:gd name="connsiteY1" fmla="*/ 3810 h 617220"/>
              <a:gd name="connsiteX2" fmla="*/ 1059180 w 1059180"/>
              <a:gd name="connsiteY2" fmla="*/ 617220 h 617220"/>
              <a:gd name="connsiteX3" fmla="*/ 0 w 1059180"/>
              <a:gd name="connsiteY3" fmla="*/ 617220 h 617220"/>
              <a:gd name="connsiteX4" fmla="*/ 190500 w 1059180"/>
              <a:gd name="connsiteY4" fmla="*/ 0 h 617220"/>
              <a:gd name="connsiteX0" fmla="*/ 179070 w 1059180"/>
              <a:gd name="connsiteY0" fmla="*/ 0 h 617220"/>
              <a:gd name="connsiteX1" fmla="*/ 1059180 w 1059180"/>
              <a:gd name="connsiteY1" fmla="*/ 3810 h 617220"/>
              <a:gd name="connsiteX2" fmla="*/ 1059180 w 1059180"/>
              <a:gd name="connsiteY2" fmla="*/ 617220 h 617220"/>
              <a:gd name="connsiteX3" fmla="*/ 0 w 1059180"/>
              <a:gd name="connsiteY3" fmla="*/ 617220 h 617220"/>
              <a:gd name="connsiteX4" fmla="*/ 179070 w 1059180"/>
              <a:gd name="connsiteY4" fmla="*/ 0 h 61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9180" h="617220">
                <a:moveTo>
                  <a:pt x="179070" y="0"/>
                </a:moveTo>
                <a:lnTo>
                  <a:pt x="1059180" y="3810"/>
                </a:lnTo>
                <a:lnTo>
                  <a:pt x="1059180" y="617220"/>
                </a:lnTo>
                <a:lnTo>
                  <a:pt x="0" y="617220"/>
                </a:lnTo>
                <a:lnTo>
                  <a:pt x="1790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9ABC84-189B-1747-A0E5-85B6B08382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472" y="6360008"/>
            <a:ext cx="782155" cy="276272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5728E072-FDE9-4914-8338-9D1FD1EBE8B6}"/>
              </a:ext>
            </a:extLst>
          </p:cNvPr>
          <p:cNvSpPr/>
          <p:nvPr/>
        </p:nvSpPr>
        <p:spPr>
          <a:xfrm>
            <a:off x="10779760" y="6035040"/>
            <a:ext cx="1412240" cy="822960"/>
          </a:xfrm>
          <a:custGeom>
            <a:avLst/>
            <a:gdLst>
              <a:gd name="connsiteX0" fmla="*/ 0 w 1059180"/>
              <a:gd name="connsiteY0" fmla="*/ 0 h 613410"/>
              <a:gd name="connsiteX1" fmla="*/ 1059180 w 1059180"/>
              <a:gd name="connsiteY1" fmla="*/ 0 h 613410"/>
              <a:gd name="connsiteX2" fmla="*/ 1059180 w 1059180"/>
              <a:gd name="connsiteY2" fmla="*/ 613410 h 613410"/>
              <a:gd name="connsiteX3" fmla="*/ 0 w 1059180"/>
              <a:gd name="connsiteY3" fmla="*/ 613410 h 613410"/>
              <a:gd name="connsiteX4" fmla="*/ 0 w 1059180"/>
              <a:gd name="connsiteY4" fmla="*/ 0 h 613410"/>
              <a:gd name="connsiteX0" fmla="*/ 190500 w 1059180"/>
              <a:gd name="connsiteY0" fmla="*/ 0 h 617220"/>
              <a:gd name="connsiteX1" fmla="*/ 1059180 w 1059180"/>
              <a:gd name="connsiteY1" fmla="*/ 3810 h 617220"/>
              <a:gd name="connsiteX2" fmla="*/ 1059180 w 1059180"/>
              <a:gd name="connsiteY2" fmla="*/ 617220 h 617220"/>
              <a:gd name="connsiteX3" fmla="*/ 0 w 1059180"/>
              <a:gd name="connsiteY3" fmla="*/ 617220 h 617220"/>
              <a:gd name="connsiteX4" fmla="*/ 190500 w 1059180"/>
              <a:gd name="connsiteY4" fmla="*/ 0 h 617220"/>
              <a:gd name="connsiteX0" fmla="*/ 179070 w 1059180"/>
              <a:gd name="connsiteY0" fmla="*/ 0 h 617220"/>
              <a:gd name="connsiteX1" fmla="*/ 1059180 w 1059180"/>
              <a:gd name="connsiteY1" fmla="*/ 3810 h 617220"/>
              <a:gd name="connsiteX2" fmla="*/ 1059180 w 1059180"/>
              <a:gd name="connsiteY2" fmla="*/ 617220 h 617220"/>
              <a:gd name="connsiteX3" fmla="*/ 0 w 1059180"/>
              <a:gd name="connsiteY3" fmla="*/ 617220 h 617220"/>
              <a:gd name="connsiteX4" fmla="*/ 179070 w 1059180"/>
              <a:gd name="connsiteY4" fmla="*/ 0 h 61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9180" h="617220">
                <a:moveTo>
                  <a:pt x="179070" y="0"/>
                </a:moveTo>
                <a:lnTo>
                  <a:pt x="1059180" y="3810"/>
                </a:lnTo>
                <a:lnTo>
                  <a:pt x="1059180" y="617220"/>
                </a:lnTo>
                <a:lnTo>
                  <a:pt x="0" y="617220"/>
                </a:lnTo>
                <a:lnTo>
                  <a:pt x="1790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4EDE69-78E7-4239-956B-C781E0B3A3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472" y="6360008"/>
            <a:ext cx="782155" cy="2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658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246E5BE1-FB58-45FD-B531-748F41AC4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451104"/>
            <a:ext cx="11326368" cy="5364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0" indent="0" algn="l" defTabSz="91417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1DAF3C-A277-43B1-AFE4-9254B03E1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488" y="1511808"/>
            <a:ext cx="10741152" cy="4328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15A7DE-FFDC-4392-9527-0750C89F6E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6304" y="6376416"/>
            <a:ext cx="353568" cy="256032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>
            <a:lvl1pPr>
              <a:defRPr lang="en-US" sz="1066" b="1" smtClean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6BC68C1-88E1-4186-8213-75F1CA231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306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</p:sldLayoutIdLst>
  <p:txStyles>
    <p:titleStyle>
      <a:lvl1pPr algn="l" defTabSz="914171" rtl="0" eaLnBrk="1" latinLnBrk="0" hangingPunct="1">
        <a:lnSpc>
          <a:spcPct val="100000"/>
        </a:lnSpc>
        <a:spcBef>
          <a:spcPct val="0"/>
        </a:spcBef>
        <a:buNone/>
        <a:defRPr lang="en-US" sz="2800" b="0" i="0" kern="1200" dirty="0">
          <a:solidFill>
            <a:srgbClr val="3C8A2E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lang="en-US" sz="1600" b="0" i="0" kern="1200" cap="none" baseline="0" dirty="0" smtClean="0">
          <a:solidFill>
            <a:schemeClr val="accent6"/>
          </a:solidFill>
          <a:latin typeface="Arial" charset="0"/>
          <a:ea typeface="Arial" charset="0"/>
          <a:cs typeface="Arial" charset="0"/>
        </a:defRPr>
      </a:lvl1pPr>
      <a:lvl2pPr marL="694093" indent="-380905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lang="en-US" sz="1200" b="0" i="0" kern="1200" dirty="0" smtClean="0">
          <a:solidFill>
            <a:schemeClr val="accent6"/>
          </a:solidFill>
          <a:latin typeface="Arial" charset="0"/>
          <a:ea typeface="Arial" charset="0"/>
          <a:cs typeface="Arial" charset="0"/>
        </a:defRPr>
      </a:lvl2pPr>
      <a:lvl3pPr marL="1064416" indent="-380905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lang="en-US" sz="1100" b="0" i="0" kern="1200" dirty="0" smtClean="0">
          <a:solidFill>
            <a:schemeClr val="accent6"/>
          </a:solidFill>
          <a:latin typeface="Arial" charset="0"/>
          <a:ea typeface="Arial" charset="0"/>
          <a:cs typeface="Arial" charset="0"/>
        </a:defRPr>
      </a:lvl3pPr>
      <a:lvl4pPr marL="1451670" indent="-380905" algn="l" defTabSz="914171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lang="en-US" sz="1100" b="0" i="0" kern="1200" dirty="0" smtClean="0">
          <a:solidFill>
            <a:schemeClr val="accent6"/>
          </a:solidFill>
          <a:latin typeface="Arial" charset="0"/>
          <a:ea typeface="Arial" charset="0"/>
          <a:cs typeface="Arial" charset="0"/>
        </a:defRPr>
      </a:lvl4pPr>
      <a:lvl5pPr marL="1821994" indent="-380905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lang="en-US" sz="1100" b="0" i="0" kern="1200" dirty="0">
          <a:solidFill>
            <a:schemeClr val="accent6"/>
          </a:solidFill>
          <a:latin typeface="Arial" charset="0"/>
          <a:ea typeface="Arial" charset="0"/>
          <a:cs typeface="Arial" charset="0"/>
        </a:defRPr>
      </a:lvl5pPr>
      <a:lvl6pPr marL="2513971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8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1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76.png"/><Relationship Id="rId5" Type="http://schemas.openxmlformats.org/officeDocument/2006/relationships/image" Target="../media/image75.svg"/><Relationship Id="rId4" Type="http://schemas.openxmlformats.org/officeDocument/2006/relationships/image" Target="../media/image7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w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2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hyperlink" Target="https://www.youtube.com/watch?v=I6Pl1ytTpCc&amp;feature=youtu.b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5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F8EF3-FA9C-4A9D-ACA3-065FAA5F2E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785156-2A12-474C-8E51-33910C4B1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Residential Smart Service Solutions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A377DB-94C6-4DAC-93D3-77AD24490C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530" y="2720795"/>
            <a:ext cx="7312458" cy="497781"/>
          </a:xfrm>
        </p:spPr>
        <p:txBody>
          <a:bodyPr/>
          <a:lstStyle/>
          <a:p>
            <a:r>
              <a:rPr lang="en-US" sz="1800" i="1" dirty="0">
                <a:solidFill>
                  <a:schemeClr val="bg1"/>
                </a:solidFill>
              </a:rPr>
              <a:t>Helping Monterey County Meet SB 1383 Goals 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6E2098D-F609-475B-94A1-2E13E9DDD266}"/>
              </a:ext>
            </a:extLst>
          </p:cNvPr>
          <p:cNvSpPr txBox="1">
            <a:spLocks/>
          </p:cNvSpPr>
          <p:nvPr/>
        </p:nvSpPr>
        <p:spPr>
          <a:xfrm>
            <a:off x="685130" y="2591153"/>
            <a:ext cx="7312458" cy="4977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171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b="0" i="0" kern="1200" cap="none" baseline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086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200" b="0" i="0" kern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171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200" b="0" i="0" kern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257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200" b="0" i="0" kern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343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200" b="0" i="0" kern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3971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7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3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8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i="1" dirty="0">
              <a:solidFill>
                <a:schemeClr val="bg1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46C2980-5ED7-450E-8A47-D2FD8FF94563}"/>
              </a:ext>
            </a:extLst>
          </p:cNvPr>
          <p:cNvSpPr txBox="1">
            <a:spLocks/>
          </p:cNvSpPr>
          <p:nvPr/>
        </p:nvSpPr>
        <p:spPr>
          <a:xfrm>
            <a:off x="837530" y="3191902"/>
            <a:ext cx="7312458" cy="4977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171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b="0" i="0" kern="1200" cap="none" baseline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086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200" b="0" i="0" kern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171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200" b="0" i="0" kern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257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200" b="0" i="0" kern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343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200" b="0" i="0" kern="1200">
                <a:solidFill>
                  <a:srgbClr val="57584F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3971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7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3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8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1" dirty="0">
                <a:solidFill>
                  <a:schemeClr val="bg1"/>
                </a:solidFill>
              </a:rPr>
              <a:t>Powered by WM Smart </a:t>
            </a:r>
            <a:r>
              <a:rPr lang="en-US" sz="1800" i="1" dirty="0" err="1">
                <a:solidFill>
                  <a:schemeClr val="bg1"/>
                </a:solidFill>
              </a:rPr>
              <a:t>Truck</a:t>
            </a:r>
            <a:r>
              <a:rPr lang="en-US" sz="1800" i="1" baseline="30000" dirty="0" err="1">
                <a:solidFill>
                  <a:schemeClr val="bg1"/>
                </a:solidFill>
              </a:rPr>
              <a:t>SM</a:t>
            </a:r>
            <a:r>
              <a:rPr lang="en-US" sz="1800" i="1" dirty="0">
                <a:solidFill>
                  <a:schemeClr val="bg1"/>
                </a:solidFill>
              </a:rPr>
              <a:t> Technology</a:t>
            </a:r>
          </a:p>
        </p:txBody>
      </p:sp>
    </p:spTree>
    <p:extLst>
      <p:ext uri="{BB962C8B-B14F-4D97-AF65-F5344CB8AC3E}">
        <p14:creationId xmlns:p14="http://schemas.microsoft.com/office/powerpoint/2010/main" val="1360974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2AAEA-17AC-4FB0-B201-0DBBD7E34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451104"/>
            <a:ext cx="11326368" cy="536448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Education to Residents and Businesses </a:t>
            </a:r>
            <a:br>
              <a:rPr lang="en-US" dirty="0"/>
            </a:br>
            <a:r>
              <a:rPr lang="en-US" dirty="0"/>
              <a:t>Newsletter included with October 1, 2020 Invoices</a:t>
            </a:r>
          </a:p>
        </p:txBody>
      </p:sp>
      <p:sp>
        <p:nvSpPr>
          <p:cNvPr id="9" name="Rectangle 8" descr="Books">
            <a:extLst>
              <a:ext uri="{FF2B5EF4-FFF2-40B4-BE49-F238E27FC236}">
                <a16:creationId xmlns:a16="http://schemas.microsoft.com/office/drawing/2014/main" id="{68457882-E108-4218-95C5-20B0D29F688A}"/>
              </a:ext>
            </a:extLst>
          </p:cNvPr>
          <p:cNvSpPr/>
          <p:nvPr/>
        </p:nvSpPr>
        <p:spPr>
          <a:xfrm>
            <a:off x="8644104" y="424968"/>
            <a:ext cx="919000" cy="765576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Rectangle 10" descr="Bar graph with upward trend">
            <a:extLst>
              <a:ext uri="{FF2B5EF4-FFF2-40B4-BE49-F238E27FC236}">
                <a16:creationId xmlns:a16="http://schemas.microsoft.com/office/drawing/2014/main" id="{4CBC620A-11A9-4883-9A89-0126F210AE5E}"/>
              </a:ext>
            </a:extLst>
          </p:cNvPr>
          <p:cNvSpPr/>
          <p:nvPr/>
        </p:nvSpPr>
        <p:spPr>
          <a:xfrm>
            <a:off x="9805014" y="313078"/>
            <a:ext cx="877466" cy="877466"/>
          </a:xfrm>
          <a:prstGeom prst="rect">
            <a:avLst/>
          </a:prstGeom>
          <a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D2D77F6-6EE0-4F8C-8D0E-8D9CA1F804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2197" y="1247057"/>
            <a:ext cx="3808357" cy="501433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CD26A29-575D-4759-AD64-E8F283C392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261" y="1247058"/>
            <a:ext cx="3799713" cy="499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867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F51A67-3B4B-4B22-BDBE-B4DC5231EA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2374" y="264426"/>
            <a:ext cx="10594848" cy="830670"/>
          </a:xfrm>
        </p:spPr>
        <p:txBody>
          <a:bodyPr>
            <a:normAutofit/>
          </a:bodyPr>
          <a:lstStyle/>
          <a:p>
            <a:r>
              <a:rPr lang="en-US" sz="3200" dirty="0"/>
              <a:t>Launch of Customer Communications – November 2020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52BB19-6578-46D1-B2C5-5682374176ED}"/>
              </a:ext>
            </a:extLst>
          </p:cNvPr>
          <p:cNvSpPr txBox="1"/>
          <p:nvPr/>
        </p:nvSpPr>
        <p:spPr>
          <a:xfrm>
            <a:off x="715449" y="774198"/>
            <a:ext cx="954844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Mailers to Residents</a:t>
            </a:r>
          </a:p>
          <a:p>
            <a:pPr algn="l"/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14DEC1-BE9E-409B-9193-72E0507D2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82" y="1312807"/>
            <a:ext cx="6006959" cy="47709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7C17B5-2FC1-4C7F-A174-E8B60C5FC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2183" y="2309536"/>
            <a:ext cx="6139817" cy="277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72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6AF311-C4AA-49CD-9DAF-E686521FF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753" y="1251321"/>
            <a:ext cx="8370950" cy="541934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AF8F156-067B-4B7F-8925-7B16BAA03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Frequently Asked Questions – Mailed November 2020</a:t>
            </a:r>
          </a:p>
        </p:txBody>
      </p:sp>
    </p:spTree>
    <p:extLst>
      <p:ext uri="{BB962C8B-B14F-4D97-AF65-F5344CB8AC3E}">
        <p14:creationId xmlns:p14="http://schemas.microsoft.com/office/powerpoint/2010/main" val="1672587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1C2E6F-5D26-4FE7-815B-93551AA9A7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8944" y="593685"/>
            <a:ext cx="10594848" cy="813085"/>
          </a:xfrm>
        </p:spPr>
        <p:txBody>
          <a:bodyPr/>
          <a:lstStyle/>
          <a:p>
            <a:r>
              <a:rPr lang="en-US" dirty="0"/>
              <a:t>Customer Privacy and Protection – FAQ Flyer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1ABCDE-13D1-47E9-8AD8-552EC607C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1748"/>
            <a:ext cx="11982877" cy="263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608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94F80B-FC47-4454-825C-7867090329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2632" y="1086055"/>
            <a:ext cx="2919046" cy="3043184"/>
          </a:xfrm>
        </p:spPr>
        <p:txBody>
          <a:bodyPr>
            <a:normAutofit/>
          </a:bodyPr>
          <a:lstStyle/>
          <a:p>
            <a:r>
              <a:rPr lang="en-US" sz="2800" dirty="0"/>
              <a:t>Monterey County Sorting Guide</a:t>
            </a:r>
          </a:p>
          <a:p>
            <a:endParaRPr lang="en-US" sz="2800" dirty="0"/>
          </a:p>
          <a:p>
            <a:r>
              <a:rPr lang="en-US" sz="2800" dirty="0"/>
              <a:t>November 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2BD78F-6D7B-4F1D-A162-8F2827863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678" y="447362"/>
            <a:ext cx="7820048" cy="596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92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CEDE7B-C480-4F20-8EF0-15689B7558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06" r="949"/>
          <a:stretch/>
        </p:blipFill>
        <p:spPr>
          <a:xfrm>
            <a:off x="519621" y="1793631"/>
            <a:ext cx="6226026" cy="363795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BD0A41-8275-446E-A5C5-137BF14014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620" y="611269"/>
            <a:ext cx="11244487" cy="865838"/>
          </a:xfrm>
        </p:spPr>
        <p:txBody>
          <a:bodyPr>
            <a:normAutofit/>
          </a:bodyPr>
          <a:lstStyle/>
          <a:p>
            <a:r>
              <a:rPr lang="en-US" sz="2600" dirty="0"/>
              <a:t>Avoid Overages and Contamination Charges Postcard – November 2020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4BFCF3-DC3A-497A-815B-D8694CA3F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564" y="2809005"/>
            <a:ext cx="6961905" cy="3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30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2AAEA-17AC-4FB0-B201-0DBBD7E34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451104"/>
            <a:ext cx="11326368" cy="536448"/>
          </a:xfrm>
        </p:spPr>
        <p:txBody>
          <a:bodyPr anchor="ctr">
            <a:normAutofit/>
          </a:bodyPr>
          <a:lstStyle/>
          <a:p>
            <a:r>
              <a:rPr lang="en-US" dirty="0"/>
              <a:t>Next Steps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D18E6423-1D85-4196-A0A6-93E06570A5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7728037"/>
              </p:ext>
            </p:extLst>
          </p:nvPr>
        </p:nvGraphicFramePr>
        <p:xfrm>
          <a:off x="204716" y="1514901"/>
          <a:ext cx="11764371" cy="4326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7280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28DA65-5F3F-461D-9F4A-40B4CA65F7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6867" y="1349823"/>
            <a:ext cx="10594848" cy="3043184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Thank you!    Questions?</a:t>
            </a:r>
          </a:p>
          <a:p>
            <a:pPr algn="ctr"/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19B3B4-1906-4F2E-A144-379EA08E2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179" y="2625603"/>
            <a:ext cx="9323122" cy="317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13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2AAEA-17AC-4FB0-B201-0DBBD7E34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451104"/>
            <a:ext cx="11326368" cy="536448"/>
          </a:xfrm>
        </p:spPr>
        <p:txBody>
          <a:bodyPr anchor="ctr">
            <a:normAutofit/>
          </a:bodyPr>
          <a:lstStyle/>
          <a:p>
            <a:r>
              <a:rPr lang="en-US" dirty="0"/>
              <a:t>Waste Management’s Residential Smart Services Solution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4F274D7-E89F-48ED-B2F3-9C258303B93D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720626959"/>
              </p:ext>
            </p:extLst>
          </p:nvPr>
        </p:nvGraphicFramePr>
        <p:xfrm>
          <a:off x="473663" y="2907611"/>
          <a:ext cx="11326368" cy="432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Arrow: Right 7">
            <a:extLst>
              <a:ext uri="{FF2B5EF4-FFF2-40B4-BE49-F238E27FC236}">
                <a16:creationId xmlns:a16="http://schemas.microsoft.com/office/drawing/2014/main" id="{880A725D-BF2F-4311-B05B-3091D6F7C5B2}"/>
              </a:ext>
            </a:extLst>
          </p:cNvPr>
          <p:cNvSpPr/>
          <p:nvPr/>
        </p:nvSpPr>
        <p:spPr>
          <a:xfrm>
            <a:off x="3043458" y="4394585"/>
            <a:ext cx="446229" cy="426493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F8B793A-8207-4677-83E0-21F7A8630E3A}"/>
              </a:ext>
            </a:extLst>
          </p:cNvPr>
          <p:cNvSpPr/>
          <p:nvPr/>
        </p:nvSpPr>
        <p:spPr>
          <a:xfrm>
            <a:off x="5925412" y="4394585"/>
            <a:ext cx="446229" cy="426493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3BE63E6-2B21-4F50-8260-BCE534184C87}"/>
              </a:ext>
            </a:extLst>
          </p:cNvPr>
          <p:cNvSpPr/>
          <p:nvPr/>
        </p:nvSpPr>
        <p:spPr>
          <a:xfrm>
            <a:off x="8764146" y="4394585"/>
            <a:ext cx="446229" cy="426493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3DAFDA-D48F-4E8C-BF62-64EE107D400A}"/>
              </a:ext>
            </a:extLst>
          </p:cNvPr>
          <p:cNvSpPr/>
          <p:nvPr/>
        </p:nvSpPr>
        <p:spPr>
          <a:xfrm>
            <a:off x="485342" y="1369500"/>
            <a:ext cx="1132636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accent1"/>
                </a:solidFill>
              </a:rPr>
              <a:t>WM Smart </a:t>
            </a:r>
            <a:r>
              <a:rPr lang="en-US" sz="1800" dirty="0" err="1">
                <a:solidFill>
                  <a:schemeClr val="accent1"/>
                </a:solidFill>
              </a:rPr>
              <a:t>Truck</a:t>
            </a:r>
            <a:r>
              <a:rPr lang="en-US" sz="1800" baseline="30000" dirty="0" err="1">
                <a:solidFill>
                  <a:schemeClr val="accent1"/>
                </a:solidFill>
              </a:rPr>
              <a:t>SM</a:t>
            </a:r>
            <a:r>
              <a:rPr lang="en-US" sz="1800" dirty="0">
                <a:solidFill>
                  <a:schemeClr val="accent1"/>
                </a:solidFill>
              </a:rPr>
              <a:t> Technology: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Provides daily visuals for positive service verification and corrective actions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Informs us about each customer’s needs and behavior to better serve and educate them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Improves safety of our employees and communities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Supports select SB 1383 regulatory requirements </a:t>
            </a:r>
          </a:p>
          <a:p>
            <a:pPr>
              <a:spcAft>
                <a:spcPts val="600"/>
              </a:spcAft>
            </a:pPr>
            <a:endParaRPr lang="en-US" sz="1400" dirty="0"/>
          </a:p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accent1"/>
                </a:solidFill>
              </a:rPr>
              <a:t>How It Works: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B9C7465-2637-4AEF-8E3E-0D1C1F7CFF63}"/>
              </a:ext>
            </a:extLst>
          </p:cNvPr>
          <p:cNvGrpSpPr/>
          <p:nvPr/>
        </p:nvGrpSpPr>
        <p:grpSpPr>
          <a:xfrm>
            <a:off x="9783194" y="1666612"/>
            <a:ext cx="1447060" cy="1395929"/>
            <a:chOff x="10031768" y="1554076"/>
            <a:chExt cx="1447060" cy="1395929"/>
          </a:xfrm>
        </p:grpSpPr>
        <p:pic>
          <p:nvPicPr>
            <p:cNvPr id="4" name="Graphic 3" descr="Play">
              <a:extLst>
                <a:ext uri="{FF2B5EF4-FFF2-40B4-BE49-F238E27FC236}">
                  <a16:creationId xmlns:a16="http://schemas.microsoft.com/office/drawing/2014/main" id="{863ED7F0-E53E-41EE-8102-6BE78ED953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298098" y="1554076"/>
              <a:ext cx="914400" cy="9144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74B3551-9024-474B-B27D-5ACBB86FCE50}"/>
                </a:ext>
              </a:extLst>
            </p:cNvPr>
            <p:cNvSpPr txBox="1"/>
            <p:nvPr/>
          </p:nvSpPr>
          <p:spPr>
            <a:xfrm>
              <a:off x="10031768" y="2426785"/>
              <a:ext cx="14470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3C8A2E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Video: See It In Action</a:t>
              </a:r>
              <a:endParaRPr lang="en-US" sz="1400" dirty="0">
                <a:solidFill>
                  <a:srgbClr val="3C8A2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836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94E761-BD9C-4A06-AAA7-0C8A02233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WM Smart </a:t>
            </a:r>
            <a:r>
              <a:rPr lang="en-US" dirty="0" err="1"/>
              <a:t>Truck</a:t>
            </a:r>
            <a:r>
              <a:rPr lang="en-US" sz="2400" baseline="30000" dirty="0" err="1"/>
              <a:t>SM</a:t>
            </a:r>
            <a:r>
              <a:rPr lang="en-US" dirty="0"/>
              <a:t> Technology Provides Added Value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32D1260-5AA9-4520-AF3A-57B4A2D712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4836961"/>
              </p:ext>
            </p:extLst>
          </p:nvPr>
        </p:nvGraphicFramePr>
        <p:xfrm>
          <a:off x="475488" y="1334384"/>
          <a:ext cx="11000896" cy="4328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3524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2AAEA-17AC-4FB0-B201-0DBBD7E34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Proactive Customer Service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B0FCA8-E65C-4469-8AEE-7351B8A466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8366" y="1016134"/>
            <a:ext cx="11326368" cy="288977"/>
          </a:xfrm>
        </p:spPr>
        <p:txBody>
          <a:bodyPr/>
          <a:lstStyle/>
          <a:p>
            <a:r>
              <a:rPr lang="en-US" sz="1800" dirty="0"/>
              <a:t>Leading Customer Service Indicators 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ABF9105-D783-44BC-AB54-85F94B8231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5073943"/>
              </p:ext>
            </p:extLst>
          </p:nvPr>
        </p:nvGraphicFramePr>
        <p:xfrm>
          <a:off x="475487" y="1511808"/>
          <a:ext cx="11326367" cy="4143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7313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BC608-12CC-4900-8A14-D29789580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Compliance with SB 1383 Route Audit Requirements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7C1EE-39AE-4D7D-901B-081FDB3BB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488" y="1125415"/>
            <a:ext cx="10741152" cy="4714553"/>
          </a:xfrm>
        </p:spPr>
        <p:txBody>
          <a:bodyPr>
            <a:normAutofit lnSpcReduction="10000"/>
          </a:bodyPr>
          <a:lstStyle/>
          <a:p>
            <a:r>
              <a:rPr lang="en-US" sz="1700" b="1" dirty="0">
                <a:solidFill>
                  <a:schemeClr val="tx2"/>
                </a:solidFill>
              </a:rPr>
              <a:t>Meets Audit Requirement </a:t>
            </a:r>
            <a:r>
              <a:rPr lang="en-US" sz="1700" dirty="0">
                <a:solidFill>
                  <a:schemeClr val="tx2"/>
                </a:solidFill>
              </a:rPr>
              <a:t>of commingled Recyclables and Organic Materials containers</a:t>
            </a:r>
            <a:endParaRPr lang="en-US" sz="1700" b="1" strike="sngStrike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2"/>
                </a:solidFill>
              </a:rPr>
              <a:t>WM Smart </a:t>
            </a:r>
            <a:r>
              <a:rPr lang="en-US" sz="1700" dirty="0" err="1">
                <a:solidFill>
                  <a:schemeClr val="tx2"/>
                </a:solidFill>
              </a:rPr>
              <a:t>Truck</a:t>
            </a:r>
            <a:r>
              <a:rPr lang="en-US" sz="1700" baseline="30000" dirty="0" err="1">
                <a:solidFill>
                  <a:schemeClr val="tx2"/>
                </a:solidFill>
              </a:rPr>
              <a:t>SM</a:t>
            </a:r>
            <a:r>
              <a:rPr lang="en-US" sz="1700" dirty="0">
                <a:solidFill>
                  <a:schemeClr val="tx2"/>
                </a:solidFill>
              </a:rPr>
              <a:t> technology has ability to visually audit materials each and every collection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2"/>
                </a:solidFill>
              </a:rPr>
              <a:t>Added Benefit – continuous feedback accelerates behavior change</a:t>
            </a:r>
          </a:p>
          <a:p>
            <a:endParaRPr lang="en-US" sz="1700" dirty="0">
              <a:solidFill>
                <a:schemeClr val="tx2"/>
              </a:solidFill>
            </a:endParaRPr>
          </a:p>
          <a:p>
            <a:r>
              <a:rPr lang="en-US" sz="1700" b="1" dirty="0">
                <a:solidFill>
                  <a:schemeClr val="tx2"/>
                </a:solidFill>
              </a:rPr>
              <a:t>Education Component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2"/>
                </a:solidFill>
              </a:rPr>
              <a:t>WM Smart </a:t>
            </a:r>
            <a:r>
              <a:rPr lang="en-US" sz="1700" dirty="0" err="1">
                <a:solidFill>
                  <a:schemeClr val="tx2"/>
                </a:solidFill>
              </a:rPr>
              <a:t>Truck</a:t>
            </a:r>
            <a:r>
              <a:rPr lang="en-US" sz="1700" baseline="30000" dirty="0" err="1">
                <a:solidFill>
                  <a:schemeClr val="tx2"/>
                </a:solidFill>
              </a:rPr>
              <a:t>SM</a:t>
            </a:r>
            <a:r>
              <a:rPr lang="en-US" sz="1700" dirty="0">
                <a:solidFill>
                  <a:schemeClr val="tx2"/>
                </a:solidFill>
              </a:rPr>
              <a:t> platform generates electronic notices based on customer behavior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2"/>
                </a:solidFill>
              </a:rPr>
              <a:t>Consistent feedback reinforces proper recycling behavior with single-family, multi-family and commercial customers</a:t>
            </a:r>
            <a:endParaRPr lang="en-US" sz="1700" strike="sngStrike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2"/>
                </a:solidFill>
              </a:rPr>
              <a:t>Incident photograph re-enforces educational component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b="1" dirty="0">
              <a:solidFill>
                <a:schemeClr val="tx2"/>
              </a:solidFill>
            </a:endParaRPr>
          </a:p>
          <a:p>
            <a:r>
              <a:rPr lang="en-US" sz="1700" b="1" dirty="0">
                <a:solidFill>
                  <a:schemeClr val="tx2"/>
                </a:solidFill>
              </a:rPr>
              <a:t>Container Contamination Minimization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2"/>
                </a:solidFill>
              </a:rPr>
              <a:t>Notify and educate violators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Impose service charge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Overage: $9.88 per 13-gallon per 13-gal trash bag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Contamination: $28.23 to $30.68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2"/>
                </a:solidFill>
              </a:rPr>
              <a:t>Inadequate MSW cart size leads to overage and contamination</a:t>
            </a:r>
          </a:p>
          <a:p>
            <a:endParaRPr lang="en-US" sz="1700" dirty="0">
              <a:solidFill>
                <a:schemeClr val="tx2"/>
              </a:solidFill>
            </a:endParaRPr>
          </a:p>
          <a:p>
            <a:r>
              <a:rPr lang="en-US" sz="1700" b="1" dirty="0">
                <a:solidFill>
                  <a:schemeClr val="tx2"/>
                </a:solidFill>
              </a:rPr>
              <a:t>Compliance Reporting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2"/>
                </a:solidFill>
              </a:rPr>
              <a:t>Enhances reporting capabilities to meet jurisdictional annual reporting requirements</a:t>
            </a:r>
            <a:endParaRPr lang="en-US" sz="1700" strike="sngStrike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BD12F3-D549-4962-8BB2-2ACC467EA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6574" y="3172293"/>
            <a:ext cx="4489938" cy="196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085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2AAEA-17AC-4FB0-B201-0DBBD7E34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451104"/>
            <a:ext cx="11326368" cy="536448"/>
          </a:xfrm>
        </p:spPr>
        <p:txBody>
          <a:bodyPr anchor="ctr">
            <a:normAutofit/>
          </a:bodyPr>
          <a:lstStyle/>
          <a:p>
            <a:r>
              <a:rPr lang="en-US" dirty="0"/>
              <a:t>Overage Audit Process 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70180BB-0973-46CA-A842-E10139343A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7674124"/>
              </p:ext>
            </p:extLst>
          </p:nvPr>
        </p:nvGraphicFramePr>
        <p:xfrm>
          <a:off x="326573" y="1446663"/>
          <a:ext cx="11478021" cy="2302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74434D8-A3F4-4000-9ACD-8F85CD8134DC}"/>
              </a:ext>
            </a:extLst>
          </p:cNvPr>
          <p:cNvSpPr txBox="1"/>
          <p:nvPr/>
        </p:nvSpPr>
        <p:spPr>
          <a:xfrm>
            <a:off x="486988" y="17448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57119F-FA73-4F90-92C8-E1531F97997F}"/>
              </a:ext>
            </a:extLst>
          </p:cNvPr>
          <p:cNvSpPr txBox="1"/>
          <p:nvPr/>
        </p:nvSpPr>
        <p:spPr>
          <a:xfrm>
            <a:off x="3475894" y="17448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6CA5A9-C78B-4C0A-8BE0-E3EEDB65D08D}"/>
              </a:ext>
            </a:extLst>
          </p:cNvPr>
          <p:cNvSpPr txBox="1"/>
          <p:nvPr/>
        </p:nvSpPr>
        <p:spPr>
          <a:xfrm>
            <a:off x="6306625" y="17448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5CF96D-DFA8-469B-B8B6-9CC94EE89922}"/>
              </a:ext>
            </a:extLst>
          </p:cNvPr>
          <p:cNvSpPr txBox="1"/>
          <p:nvPr/>
        </p:nvSpPr>
        <p:spPr>
          <a:xfrm>
            <a:off x="9193342" y="17448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CAC1F5-E382-409F-BA5C-B92C77DD82E4}"/>
              </a:ext>
            </a:extLst>
          </p:cNvPr>
          <p:cNvSpPr txBox="1"/>
          <p:nvPr/>
        </p:nvSpPr>
        <p:spPr>
          <a:xfrm>
            <a:off x="3957211" y="6406896"/>
            <a:ext cx="3115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Stockton Overage on July 15,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AA4A9D-712F-4C82-BADF-E5DEC6B583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8127" y="4049139"/>
            <a:ext cx="2457767" cy="22792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06F5765-3B18-4C96-8D0D-3E072C6322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0250" y="4047068"/>
            <a:ext cx="2222500" cy="22777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4D287ED-D93E-48CE-8BEC-4601ED7089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34790" y="4015842"/>
            <a:ext cx="3002014" cy="243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325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2AAEA-17AC-4FB0-B201-0DBBD7E34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451104"/>
            <a:ext cx="11326368" cy="536448"/>
          </a:xfrm>
        </p:spPr>
        <p:txBody>
          <a:bodyPr anchor="ctr">
            <a:normAutofit/>
          </a:bodyPr>
          <a:lstStyle/>
          <a:p>
            <a:r>
              <a:rPr lang="en-US" dirty="0"/>
              <a:t>Contamination Audit Process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70180BB-0973-46CA-A842-E10139343A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704179"/>
              </p:ext>
            </p:extLst>
          </p:nvPr>
        </p:nvGraphicFramePr>
        <p:xfrm>
          <a:off x="326573" y="2248921"/>
          <a:ext cx="11475283" cy="2453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74434D8-A3F4-4000-9ACD-8F85CD8134DC}"/>
              </a:ext>
            </a:extLst>
          </p:cNvPr>
          <p:cNvSpPr txBox="1"/>
          <p:nvPr/>
        </p:nvSpPr>
        <p:spPr>
          <a:xfrm>
            <a:off x="486988" y="17857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57119F-FA73-4F90-92C8-E1531F97997F}"/>
              </a:ext>
            </a:extLst>
          </p:cNvPr>
          <p:cNvSpPr txBox="1"/>
          <p:nvPr/>
        </p:nvSpPr>
        <p:spPr>
          <a:xfrm>
            <a:off x="3475894" y="17857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6CA5A9-C78B-4C0A-8BE0-E3EEDB65D08D}"/>
              </a:ext>
            </a:extLst>
          </p:cNvPr>
          <p:cNvSpPr txBox="1"/>
          <p:nvPr/>
        </p:nvSpPr>
        <p:spPr>
          <a:xfrm>
            <a:off x="6306625" y="17857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5CF96D-DFA8-469B-B8B6-9CC94EE89922}"/>
              </a:ext>
            </a:extLst>
          </p:cNvPr>
          <p:cNvSpPr txBox="1"/>
          <p:nvPr/>
        </p:nvSpPr>
        <p:spPr>
          <a:xfrm>
            <a:off x="9193342" y="17857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D296E07-5ED7-418F-9BE9-3D6E81DF8892}"/>
              </a:ext>
            </a:extLst>
          </p:cNvPr>
          <p:cNvSpPr txBox="1">
            <a:spLocks/>
          </p:cNvSpPr>
          <p:nvPr/>
        </p:nvSpPr>
        <p:spPr>
          <a:xfrm>
            <a:off x="478366" y="1016134"/>
            <a:ext cx="11326368" cy="288977"/>
          </a:xfrm>
          <a:prstGeom prst="rect">
            <a:avLst/>
          </a:prstGeom>
        </p:spPr>
        <p:txBody>
          <a:bodyPr/>
          <a:lstStyle>
            <a:lvl1pPr marL="0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600" b="0" i="0" kern="1200" cap="none" baseline="0" dirty="0" smtClean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694093" indent="-380905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en-US" sz="1200" b="0" i="0" kern="1200" dirty="0" smtClean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2pPr>
            <a:lvl3pPr marL="1064416" indent="-380905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en-US" sz="1100" b="0" i="0" kern="1200" dirty="0" smtClean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3pPr>
            <a:lvl4pPr marL="1451670" indent="-380905" algn="l" defTabSz="91417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1100" b="0" i="0" kern="1200" dirty="0" smtClean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1994" indent="-380905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en-US" sz="1100" b="0" i="0" kern="12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3971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7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3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8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Recycling and Organics/Green Waste</a:t>
            </a:r>
          </a:p>
        </p:txBody>
      </p:sp>
    </p:spTree>
    <p:extLst>
      <p:ext uri="{BB962C8B-B14F-4D97-AF65-F5344CB8AC3E}">
        <p14:creationId xmlns:p14="http://schemas.microsoft.com/office/powerpoint/2010/main" val="937521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27F9B-409C-406B-8FBB-3A81764A6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Contamination Video</a:t>
            </a:r>
          </a:p>
        </p:txBody>
      </p:sp>
      <p:pic>
        <p:nvPicPr>
          <p:cNvPr id="4" name="D0A9F525">
            <a:hlinkClick r:id="" action="ppaction://media"/>
            <a:extLst>
              <a:ext uri="{FF2B5EF4-FFF2-40B4-BE49-F238E27FC236}">
                <a16:creationId xmlns:a16="http://schemas.microsoft.com/office/drawing/2014/main" id="{D137390E-3205-4D41-A841-42CD9591FDD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91708" y="1495508"/>
            <a:ext cx="6371873" cy="43444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AB2ED6-FD9D-4806-8F83-59EF1EB56AC9}"/>
              </a:ext>
            </a:extLst>
          </p:cNvPr>
          <p:cNvSpPr txBox="1"/>
          <p:nvPr/>
        </p:nvSpPr>
        <p:spPr>
          <a:xfrm>
            <a:off x="650632" y="1495508"/>
            <a:ext cx="30421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Recycle Cart Collected</a:t>
            </a:r>
          </a:p>
          <a:p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Can you spot the contaminated material?</a:t>
            </a:r>
          </a:p>
        </p:txBody>
      </p:sp>
    </p:spTree>
    <p:extLst>
      <p:ext uri="{BB962C8B-B14F-4D97-AF65-F5344CB8AC3E}">
        <p14:creationId xmlns:p14="http://schemas.microsoft.com/office/powerpoint/2010/main" val="226268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9B41A66E-3739-41D2-AC8B-B590AB451F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8366" y="1016134"/>
            <a:ext cx="11326368" cy="288977"/>
          </a:xfrm>
        </p:spPr>
        <p:txBody>
          <a:bodyPr/>
          <a:lstStyle/>
          <a:p>
            <a:r>
              <a:rPr lang="en-US" sz="1800" dirty="0"/>
              <a:t>Focused on education &amp; raising awareness of program – no surcharges during this period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72AAEA-17AC-4FB0-B201-0DBBD7E34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451104"/>
            <a:ext cx="11326368" cy="536448"/>
          </a:xfrm>
        </p:spPr>
        <p:txBody>
          <a:bodyPr anchor="ctr">
            <a:normAutofit/>
          </a:bodyPr>
          <a:lstStyle/>
          <a:p>
            <a:r>
              <a:rPr lang="en-US" dirty="0"/>
              <a:t>45-Day Launch  –  October &amp; November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C743B89-2B71-44B8-AFAF-A849F278A815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996151279"/>
              </p:ext>
            </p:extLst>
          </p:nvPr>
        </p:nvGraphicFramePr>
        <p:xfrm>
          <a:off x="576360" y="1611092"/>
          <a:ext cx="11104310" cy="3566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9355096"/>
      </p:ext>
    </p:extLst>
  </p:cSld>
  <p:clrMapOvr>
    <a:masterClrMapping/>
  </p:clrMapOvr>
</p:sld>
</file>

<file path=ppt/theme/theme1.xml><?xml version="1.0" encoding="utf-8"?>
<a:theme xmlns:a="http://schemas.openxmlformats.org/drawingml/2006/main" name="WM">
  <a:themeElements>
    <a:clrScheme name="Waste Management Colors 1">
      <a:dk1>
        <a:srgbClr val="57574F"/>
      </a:dk1>
      <a:lt1>
        <a:srgbClr val="FFFFFF"/>
      </a:lt1>
      <a:dk2>
        <a:srgbClr val="202120"/>
      </a:dk2>
      <a:lt2>
        <a:srgbClr val="FFFFFF"/>
      </a:lt2>
      <a:accent1>
        <a:srgbClr val="3B8A2E"/>
      </a:accent1>
      <a:accent2>
        <a:srgbClr val="BDD600"/>
      </a:accent2>
      <a:accent3>
        <a:srgbClr val="024630"/>
      </a:accent3>
      <a:accent4>
        <a:srgbClr val="79B800"/>
      </a:accent4>
      <a:accent5>
        <a:srgbClr val="C5C5BC"/>
      </a:accent5>
      <a:accent6>
        <a:srgbClr val="57574F"/>
      </a:accent6>
      <a:hlink>
        <a:srgbClr val="3B8A2E"/>
      </a:hlink>
      <a:folHlink>
        <a:srgbClr val="BDD6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1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WM" id="{93C7E9BF-9B89-463E-BB73-D78C7A13AD89}" vid="{549C21CB-B600-438E-8565-6856218C19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529</Words>
  <Application>Microsoft Office PowerPoint</Application>
  <PresentationFormat>Widescreen</PresentationFormat>
  <Paragraphs>95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WM</vt:lpstr>
      <vt:lpstr>Residential Smart Service Solutions</vt:lpstr>
      <vt:lpstr>Waste Management’s Residential Smart Services Solution </vt:lpstr>
      <vt:lpstr>WM Smart TruckSM Technology Provides Added Value</vt:lpstr>
      <vt:lpstr>Proactive Customer Service </vt:lpstr>
      <vt:lpstr>Early Compliance with SB 1383 Route Audit Requirements </vt:lpstr>
      <vt:lpstr>Overage Audit Process </vt:lpstr>
      <vt:lpstr>Contamination Audit Process</vt:lpstr>
      <vt:lpstr>Contamination Video</vt:lpstr>
      <vt:lpstr>45-Day Launch  –  October &amp; November</vt:lpstr>
      <vt:lpstr>Education to Residents and Businesses  Newsletter included with October 1, 2020 Invoices</vt:lpstr>
      <vt:lpstr>PowerPoint Presentation</vt:lpstr>
      <vt:lpstr>Frequently Asked Questions – Mailed November 2020</vt:lpstr>
      <vt:lpstr>PowerPoint Presentation</vt:lpstr>
      <vt:lpstr>PowerPoint Presentation</vt:lpstr>
      <vt:lpstr>PowerPoint Presentation</vt:lpstr>
      <vt:lpstr>Next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Residential Smart Service Solutions</dc:title>
  <dc:creator>Rodriguez, Kayla</dc:creator>
  <cp:lastModifiedBy>Ida Gonzales</cp:lastModifiedBy>
  <cp:revision>57</cp:revision>
  <cp:lastPrinted>2020-11-21T00:54:40Z</cp:lastPrinted>
  <dcterms:created xsi:type="dcterms:W3CDTF">2020-07-13T23:27:40Z</dcterms:created>
  <dcterms:modified xsi:type="dcterms:W3CDTF">2020-11-21T00:55:41Z</dcterms:modified>
</cp:coreProperties>
</file>